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59" r:id="rId3"/>
    <p:sldId id="309" r:id="rId4"/>
    <p:sldId id="291" r:id="rId5"/>
    <p:sldId id="293" r:id="rId6"/>
    <p:sldId id="338" r:id="rId7"/>
    <p:sldId id="339" r:id="rId8"/>
    <p:sldId id="344" r:id="rId9"/>
    <p:sldId id="345" r:id="rId10"/>
    <p:sldId id="340" r:id="rId11"/>
    <p:sldId id="341" r:id="rId12"/>
    <p:sldId id="342" r:id="rId13"/>
    <p:sldId id="343" r:id="rId14"/>
    <p:sldId id="334" r:id="rId15"/>
    <p:sldId id="299" r:id="rId16"/>
    <p:sldId id="335" r:id="rId17"/>
    <p:sldId id="329" r:id="rId18"/>
    <p:sldId id="336" r:id="rId19"/>
    <p:sldId id="301" r:id="rId20"/>
    <p:sldId id="314" r:id="rId21"/>
  </p:sldIdLst>
  <p:sldSz cx="9144000" cy="5143500" type="screen16x9"/>
  <p:notesSz cx="6858000" cy="9144000"/>
  <p:embeddedFontLst>
    <p:embeddedFont>
      <p:font typeface="Encode Sans Medium" panose="020B0604020202020204" charset="0"/>
      <p:regular r:id="rId23"/>
      <p:bold r:id="rId24"/>
    </p:embeddedFont>
    <p:embeddedFont>
      <p:font typeface="Press Start 2P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13E45-BBFD-6D1F-2D6E-390AE703A71C}" v="233" dt="2025-04-20T22:06:57.505"/>
    <p1510:client id="{39340A21-CBCF-6176-6B08-3023BF50AF65}" v="436" dt="2025-04-20T21:51:08.872"/>
    <p1510:client id="{6EE9E975-C7E9-A1B7-4CE2-07DD364DB3AB}" v="133" dt="2025-04-21T22:00:01.390"/>
    <p1510:client id="{AF8835CD-D1C6-BD06-82D5-723EA8FB2031}" v="290" dt="2025-04-21T20:42:06.109"/>
    <p1510:client id="{CC94E087-47ED-0F59-7EC4-0B5B65DBEF1E}" v="235" dt="2025-04-22T04:42:55.506"/>
    <p1510:client id="{CF239AB6-F363-1992-BA8B-4F823BF8C71A}" v="548" dt="2025-04-22T04:39:45.894"/>
    <p1510:client id="{D656EE23-411B-0259-C472-215185FF597A}" v="185" dt="2025-04-21T23:43:49.453"/>
    <p1510:client id="{E5BD976D-9BD2-B2E4-AE16-0B89B111CFBD}" v="136" dt="2025-04-21T15:10:17.277"/>
  </p1510:revLst>
</p1510:revInfo>
</file>

<file path=ppt/tableStyles.xml><?xml version="1.0" encoding="utf-8"?>
<a:tblStyleLst xmlns:a="http://schemas.openxmlformats.org/drawingml/2006/main" def="{B7F67D0F-E402-4B14-AC6A-2A0958564B45}">
  <a:tblStyle styleId="{B7F67D0F-E402-4B14-AC6A-2A0958564B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068647CC-E346-81D5-392D-8E3127FF4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5403F094-F9D0-F014-5A09-9CBCB67C4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E9FD65AA-145D-7ABF-BFAC-A9B36C48B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96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CE692300-76E7-B69A-F819-DCBDEFCC7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E0F3A69C-9AFC-1EEE-387F-37C27DEAD1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BC0953DC-F36C-579C-0E92-81020B74C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97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B8F8C51F-56C4-E611-D01F-21DE2119D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82A4DD38-08D5-2B36-3199-AEB8A7846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B5EC4090-A836-76CF-0B4C-07A30B605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304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83AC288A-3238-7E3B-271B-3E7034689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BD68E9EE-FCEE-C144-B839-7B1C8A388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3DB16170-9434-181D-8A20-0BC70C80E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673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3BD43A51-6E21-F763-6D96-83F85A0E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4426AE03-4BA7-9D49-3AAE-E6C8F43FD8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637E6496-0780-D7F2-C3ED-7840A9A14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610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5E51A104-9D1E-3F81-7B03-A96CE466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A09A2BFE-63C3-C30A-ADBD-BD02848EF6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7977B69F-5F8A-47E3-C9D3-3A740FEE38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92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9C1E9F9A-A6CC-A85E-93ED-3C2324BE0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D3FC22AE-C831-F08C-4E38-71085AD8C7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259C1FF0-6A4B-7BD7-2846-B8701E4369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152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30E9269F-3EC3-8D33-D69D-6148CB8F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CC6E70F9-3D23-15D2-F147-D35BC1961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45C1EF06-3AB6-DA4C-AF07-038FB5A30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498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A1FABC46-5E7A-CC91-5C00-A8204D41F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16F37572-6351-AD00-2048-E60D86FE7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070327DF-AA8F-9971-A268-B0D7C67F3A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59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BCA036E1-8BF5-61D5-78E2-75B6AA9F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151ABBCB-DC10-E495-0D9E-1A3416455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F99178D5-D358-A90A-2B49-84ACC7D245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248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2ACB1689-14DF-3011-938F-C60EC958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689C0CA1-FEEA-EC80-621D-FEEEEEFFC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25C1D177-F0C9-7297-8717-04AD309FB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422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9B633D6C-D1DB-C2C2-8FD7-CEF75D0C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F53876D0-0D8F-23E1-813D-D220D0826C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65293C58-FAE5-FE37-7C42-147172BFC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7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8738D625-D8AE-EBD4-D258-1219BDCF2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51E54DD3-1057-0E83-2714-3983F94BF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2CB74EE2-59C5-E716-38EC-494184F12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796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82AB408D-6B94-F1C1-B4B9-5769EBE4C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51630447-68B0-1227-F2EF-2EB9EB200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684CAD2D-598D-1B97-8F1D-3FA01AE545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99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D22AF801-8B79-0177-2078-EEF442728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935E0147-1AF1-350F-F7D6-C157A61302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388A70CB-FC3F-A6B5-DC5D-1175ABF52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236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BC0FFF0A-E5D5-B0F2-51E1-B12131B95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9761D2AB-9B23-92D3-A581-4169DE257C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26050135-8E65-83F2-1F74-E0E561219F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54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78521FEB-DA2A-C8C5-C94C-3F440A69F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33742DA1-243C-1095-7641-75ACE477E8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7CF5F6CD-F190-5896-2D8F-12AF77DCB9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937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9A3CD5D6-3A12-2410-89EF-1010A75C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5EDBF168-88C6-BB64-A88D-9BBA615E3B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A4A21C4B-BB04-D02F-0025-C173D0EA82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94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0500" y="100500"/>
            <a:ext cx="7824000" cy="4942500"/>
            <a:chOff x="100500" y="100500"/>
            <a:chExt cx="7824000" cy="4942500"/>
          </a:xfrm>
        </p:grpSpPr>
        <p:sp>
          <p:nvSpPr>
            <p:cNvPr id="10" name="Google Shape;10;p2"/>
            <p:cNvSpPr/>
            <p:nvPr/>
          </p:nvSpPr>
          <p:spPr>
            <a:xfrm>
              <a:off x="100500" y="100500"/>
              <a:ext cx="7824000" cy="4942500"/>
            </a:xfrm>
            <a:prstGeom prst="roundRect">
              <a:avLst>
                <a:gd name="adj" fmla="val 3114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01900" y="202050"/>
              <a:ext cx="7622100" cy="4739400"/>
              <a:chOff x="201900" y="202050"/>
              <a:chExt cx="7622100" cy="47394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01900" y="202050"/>
                <a:ext cx="7622100" cy="4739400"/>
              </a:xfrm>
              <a:prstGeom prst="roundRect">
                <a:avLst>
                  <a:gd name="adj" fmla="val 239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03000" y="302550"/>
                <a:ext cx="7419900" cy="4538400"/>
              </a:xfrm>
              <a:prstGeom prst="roundRect">
                <a:avLst>
                  <a:gd name="adj" fmla="val 120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03500" y="403050"/>
                <a:ext cx="7218900" cy="4337400"/>
              </a:xfrm>
              <a:prstGeom prst="roundRect">
                <a:avLst>
                  <a:gd name="adj" fmla="val 1202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03500" y="403050"/>
                <a:ext cx="7218900" cy="10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25075" y="798728"/>
            <a:ext cx="5831100" cy="30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25075" y="3845483"/>
            <a:ext cx="5831100" cy="46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8068746" y="-22387"/>
            <a:ext cx="1107271" cy="5188274"/>
            <a:chOff x="8068746" y="-22387"/>
            <a:chExt cx="1107271" cy="5188274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20" name="Google Shape;20;p2"/>
              <p:cNvGrpSpPr/>
              <p:nvPr/>
            </p:nvGrpSpPr>
            <p:grpSpPr>
              <a:xfrm>
                <a:off x="8467466" y="-22387"/>
                <a:ext cx="708551" cy="5188274"/>
                <a:chOff x="8467466" y="-22387"/>
                <a:chExt cx="708551" cy="5188274"/>
              </a:xfrm>
            </p:grpSpPr>
            <p:grpSp>
              <p:nvGrpSpPr>
                <p:cNvPr id="21" name="Google Shape;21;p2"/>
                <p:cNvGrpSpPr/>
                <p:nvPr/>
              </p:nvGrpSpPr>
              <p:grpSpPr>
                <a:xfrm rot="10800000">
                  <a:off x="8467466" y="-22387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35;p2"/>
                <p:cNvGrpSpPr/>
                <p:nvPr/>
              </p:nvGrpSpPr>
              <p:grpSpPr>
                <a:xfrm flipH="1">
                  <a:off x="8467466" y="3748199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9" name="Google Shape;49;p2"/>
              <p:cNvGrpSpPr/>
              <p:nvPr/>
            </p:nvGrpSpPr>
            <p:grpSpPr>
              <a:xfrm>
                <a:off x="8068746" y="422958"/>
                <a:ext cx="521992" cy="776192"/>
                <a:chOff x="4131100" y="2430800"/>
                <a:chExt cx="300930" cy="257871"/>
              </a:xfrm>
            </p:grpSpPr>
            <p:sp>
              <p:nvSpPr>
                <p:cNvPr id="50" name="Google Shape;50;p2"/>
                <p:cNvSpPr/>
                <p:nvPr/>
              </p:nvSpPr>
              <p:spPr>
                <a:xfrm>
                  <a:off x="4131100" y="2430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131100" y="24594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4131100" y="2488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4131100" y="2516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4131100" y="25452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4131104" y="2574178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4131104" y="2602801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131104" y="2631399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4131104" y="2660023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4131104" y="2688646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" name="Google Shape;60;p2"/>
            <p:cNvGrpSpPr/>
            <p:nvPr/>
          </p:nvGrpSpPr>
          <p:grpSpPr>
            <a:xfrm>
              <a:off x="8068746" y="3944350"/>
              <a:ext cx="522018" cy="776192"/>
              <a:chOff x="4131100" y="2430804"/>
              <a:chExt cx="300944" cy="257871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4131104" y="2430804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131104" y="245942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131104" y="2488026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131104" y="2516649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131104" y="254524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131100" y="257417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131100" y="26028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131100" y="26314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131100" y="266002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4131100" y="268865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2" name="Google Shape;1562;p26"/>
          <p:cNvGrpSpPr/>
          <p:nvPr/>
        </p:nvGrpSpPr>
        <p:grpSpPr>
          <a:xfrm>
            <a:off x="8068746" y="-22387"/>
            <a:ext cx="1107271" cy="5188274"/>
            <a:chOff x="8068746" y="-22387"/>
            <a:chExt cx="1107271" cy="5188274"/>
          </a:xfrm>
        </p:grpSpPr>
        <p:grpSp>
          <p:nvGrpSpPr>
            <p:cNvPr id="1563" name="Google Shape;1563;p26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564" name="Google Shape;1564;p26"/>
              <p:cNvGrpSpPr/>
              <p:nvPr/>
            </p:nvGrpSpPr>
            <p:grpSpPr>
              <a:xfrm>
                <a:off x="8467466" y="-22387"/>
                <a:ext cx="708551" cy="5188274"/>
                <a:chOff x="8467466" y="-22387"/>
                <a:chExt cx="708551" cy="5188274"/>
              </a:xfrm>
            </p:grpSpPr>
            <p:grpSp>
              <p:nvGrpSpPr>
                <p:cNvPr id="1565" name="Google Shape;1565;p26"/>
                <p:cNvGrpSpPr/>
                <p:nvPr/>
              </p:nvGrpSpPr>
              <p:grpSpPr>
                <a:xfrm rot="10800000">
                  <a:off x="8467466" y="-22387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1566" name="Google Shape;1566;p26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" name="Google Shape;1567;p26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" name="Google Shape;1568;p26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" name="Google Shape;1569;p26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" name="Google Shape;1570;p26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" name="Google Shape;1571;p26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2" name="Google Shape;1572;p26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3" name="Google Shape;1573;p26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4" name="Google Shape;1574;p26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5" name="Google Shape;1575;p26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6" name="Google Shape;1576;p26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7" name="Google Shape;1577;p26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8" name="Google Shape;1578;p26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9" name="Google Shape;1579;p26"/>
                <p:cNvGrpSpPr/>
                <p:nvPr/>
              </p:nvGrpSpPr>
              <p:grpSpPr>
                <a:xfrm flipH="1">
                  <a:off x="8467466" y="3748199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1580" name="Google Shape;1580;p26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1" name="Google Shape;1581;p26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2" name="Google Shape;1582;p26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3" name="Google Shape;1583;p26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4" name="Google Shape;1584;p26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5" name="Google Shape;1585;p26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6" name="Google Shape;1586;p26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7" name="Google Shape;1587;p26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8" name="Google Shape;1588;p26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9" name="Google Shape;1589;p26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0" name="Google Shape;1590;p26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1" name="Google Shape;1591;p26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2" name="Google Shape;1592;p26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93" name="Google Shape;1593;p26"/>
              <p:cNvGrpSpPr/>
              <p:nvPr/>
            </p:nvGrpSpPr>
            <p:grpSpPr>
              <a:xfrm>
                <a:off x="8068746" y="422958"/>
                <a:ext cx="521992" cy="776192"/>
                <a:chOff x="4131100" y="2430800"/>
                <a:chExt cx="300930" cy="257871"/>
              </a:xfrm>
            </p:grpSpPr>
            <p:sp>
              <p:nvSpPr>
                <p:cNvPr id="1594" name="Google Shape;1594;p26"/>
                <p:cNvSpPr/>
                <p:nvPr/>
              </p:nvSpPr>
              <p:spPr>
                <a:xfrm>
                  <a:off x="4131100" y="2430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26"/>
                <p:cNvSpPr/>
                <p:nvPr/>
              </p:nvSpPr>
              <p:spPr>
                <a:xfrm>
                  <a:off x="4131100" y="24594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26"/>
                <p:cNvSpPr/>
                <p:nvPr/>
              </p:nvSpPr>
              <p:spPr>
                <a:xfrm>
                  <a:off x="4131100" y="2488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26"/>
                <p:cNvSpPr/>
                <p:nvPr/>
              </p:nvSpPr>
              <p:spPr>
                <a:xfrm>
                  <a:off x="4131100" y="2516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26"/>
                <p:cNvSpPr/>
                <p:nvPr/>
              </p:nvSpPr>
              <p:spPr>
                <a:xfrm>
                  <a:off x="4131100" y="25452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26"/>
                <p:cNvSpPr/>
                <p:nvPr/>
              </p:nvSpPr>
              <p:spPr>
                <a:xfrm>
                  <a:off x="4131104" y="2574178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26"/>
                <p:cNvSpPr/>
                <p:nvPr/>
              </p:nvSpPr>
              <p:spPr>
                <a:xfrm>
                  <a:off x="4131104" y="2602801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26"/>
                <p:cNvSpPr/>
                <p:nvPr/>
              </p:nvSpPr>
              <p:spPr>
                <a:xfrm>
                  <a:off x="4131104" y="2631399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26"/>
                <p:cNvSpPr/>
                <p:nvPr/>
              </p:nvSpPr>
              <p:spPr>
                <a:xfrm>
                  <a:off x="4131104" y="2660023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26"/>
                <p:cNvSpPr/>
                <p:nvPr/>
              </p:nvSpPr>
              <p:spPr>
                <a:xfrm>
                  <a:off x="4131104" y="2688646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4" name="Google Shape;1604;p26"/>
            <p:cNvGrpSpPr/>
            <p:nvPr/>
          </p:nvGrpSpPr>
          <p:grpSpPr>
            <a:xfrm>
              <a:off x="8068746" y="3944350"/>
              <a:ext cx="522018" cy="776192"/>
              <a:chOff x="4131100" y="2430804"/>
              <a:chExt cx="300944" cy="257871"/>
            </a:xfrm>
          </p:grpSpPr>
          <p:sp>
            <p:nvSpPr>
              <p:cNvPr id="1605" name="Google Shape;1605;p26"/>
              <p:cNvSpPr/>
              <p:nvPr/>
            </p:nvSpPr>
            <p:spPr>
              <a:xfrm>
                <a:off x="4131104" y="2430804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6"/>
              <p:cNvSpPr/>
              <p:nvPr/>
            </p:nvSpPr>
            <p:spPr>
              <a:xfrm>
                <a:off x="4131104" y="245942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6"/>
              <p:cNvSpPr/>
              <p:nvPr/>
            </p:nvSpPr>
            <p:spPr>
              <a:xfrm>
                <a:off x="4131104" y="2488026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6"/>
              <p:cNvSpPr/>
              <p:nvPr/>
            </p:nvSpPr>
            <p:spPr>
              <a:xfrm>
                <a:off x="4131104" y="2516649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6"/>
              <p:cNvSpPr/>
              <p:nvPr/>
            </p:nvSpPr>
            <p:spPr>
              <a:xfrm>
                <a:off x="4131104" y="254524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6"/>
              <p:cNvSpPr/>
              <p:nvPr/>
            </p:nvSpPr>
            <p:spPr>
              <a:xfrm>
                <a:off x="4131100" y="257417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6"/>
              <p:cNvSpPr/>
              <p:nvPr/>
            </p:nvSpPr>
            <p:spPr>
              <a:xfrm>
                <a:off x="4131100" y="26028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6"/>
              <p:cNvSpPr/>
              <p:nvPr/>
            </p:nvSpPr>
            <p:spPr>
              <a:xfrm>
                <a:off x="4131100" y="26314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6"/>
              <p:cNvSpPr/>
              <p:nvPr/>
            </p:nvSpPr>
            <p:spPr>
              <a:xfrm>
                <a:off x="4131100" y="266002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6"/>
              <p:cNvSpPr/>
              <p:nvPr/>
            </p:nvSpPr>
            <p:spPr>
              <a:xfrm>
                <a:off x="4131100" y="268865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5" name="Google Shape;1615;p26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616" name="Google Shape;1616;p26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6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26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621" name="Google Shape;1621;p26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6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6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6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26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626" name="Google Shape;1626;p26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627" name="Google Shape;1627;p26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6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9" name="Google Shape;1629;p26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6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6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4" name="Google Shape;1634;p26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635" name="Google Shape;1635;p26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6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3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73" name="Google Shape;73;p3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" name="Google Shape;75;p3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76" name="Google Shape;76;p3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0" name="Google Shape;80;p3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81" name="Google Shape;81;p3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82" name="Google Shape;82;p3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83" name="Google Shape;83;p3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4" name="Google Shape;84;p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" name="Google Shape;85;p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" name="Google Shape;86;p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" name="Google Shape;87;p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" name="Google Shape;88;p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" name="Google Shape;89;p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" name="Google Shape;90;p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" name="Google Shape;91;p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" name="Google Shape;92;p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3" name="Google Shape;93;p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" name="Google Shape;94;p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" name="Google Shape;95;p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" name="Google Shape;96;p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97" name="Google Shape;97;p3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98" name="Google Shape;98;p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" name="Google Shape;99;p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" name="Google Shape;100;p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" name="Google Shape;101;p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" name="Google Shape;102;p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" name="Google Shape;103;p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" name="Google Shape;104;p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" name="Google Shape;105;p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" name="Google Shape;106;p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" name="Google Shape;107;p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" name="Google Shape;108;p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" name="Google Shape;109;p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" name="Google Shape;110;p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11" name="Google Shape;111;p3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2" name="Google Shape;122;p3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23" name="Google Shape;123;p3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3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3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" name="Google Shape;133;p3"/>
          <p:cNvSpPr txBox="1">
            <a:spLocks noGrp="1"/>
          </p:cNvSpPr>
          <p:nvPr>
            <p:ph type="title"/>
          </p:nvPr>
        </p:nvSpPr>
        <p:spPr>
          <a:xfrm>
            <a:off x="821529" y="2728275"/>
            <a:ext cx="5199300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4" name="Google Shape;134;p3"/>
          <p:cNvSpPr txBox="1">
            <a:spLocks noGrp="1"/>
          </p:cNvSpPr>
          <p:nvPr>
            <p:ph type="title" idx="2" hasCustomPrompt="1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5" name="Google Shape;135;p3"/>
          <p:cNvSpPr txBox="1">
            <a:spLocks noGrp="1"/>
          </p:cNvSpPr>
          <p:nvPr>
            <p:ph type="subTitle" idx="1"/>
          </p:nvPr>
        </p:nvSpPr>
        <p:spPr>
          <a:xfrm>
            <a:off x="821525" y="3715424"/>
            <a:ext cx="5199300" cy="466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6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269" name="Google Shape;269;p6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" name="Google Shape;271;p6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272" name="Google Shape;272;p6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6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6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6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" name="Google Shape;276;p6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277" name="Google Shape;277;p6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279" name="Google Shape;279;p6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80" name="Google Shape;280;p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" name="Google Shape;287;p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8" name="Google Shape;288;p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" name="Google Shape;292;p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3" name="Google Shape;293;p6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94" name="Google Shape;294;p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" name="Google Shape;295;p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6" name="Google Shape;296;p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7" name="Google Shape;297;p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8" name="Google Shape;298;p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9" name="Google Shape;299;p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0" name="Google Shape;300;p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1" name="Google Shape;301;p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2" name="Google Shape;302;p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3" name="Google Shape;303;p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4" name="Google Shape;304;p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" name="Google Shape;305;p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6" name="Google Shape;306;p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07" name="Google Shape;307;p6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308" name="Google Shape;308;p6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6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6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6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6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6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6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6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6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6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18" name="Google Shape;318;p6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319" name="Google Shape;319;p6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6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6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6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6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6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6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29" name="Google Shape;329;p6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15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802" name="Google Shape;802;p15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4" name="Google Shape;804;p15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805" name="Google Shape;805;p15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15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15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15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09" name="Google Shape;809;p15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810" name="Google Shape;810;p15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811" name="Google Shape;811;p15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812" name="Google Shape;812;p15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13" name="Google Shape;813;p1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1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5" name="Google Shape;815;p1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6" name="Google Shape;816;p1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7" name="Google Shape;817;p1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8" name="Google Shape;818;p1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" name="Google Shape;819;p1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0" name="Google Shape;820;p1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1" name="Google Shape;821;p1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2" name="Google Shape;822;p1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3" name="Google Shape;823;p1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4" name="Google Shape;824;p1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5" name="Google Shape;825;p1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26" name="Google Shape;826;p15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27" name="Google Shape;827;p1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8" name="Google Shape;828;p1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9" name="Google Shape;829;p1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0" name="Google Shape;830;p1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1" name="Google Shape;831;p1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2" name="Google Shape;832;p1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3" name="Google Shape;833;p1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4" name="Google Shape;834;p1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" name="Google Shape;835;p1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6" name="Google Shape;836;p1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7" name="Google Shape;837;p1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8" name="Google Shape;838;p1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9" name="Google Shape;839;p1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840" name="Google Shape;840;p15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841" name="Google Shape;841;p15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2" name="Google Shape;842;p15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" name="Google Shape;843;p15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" name="Google Shape;844;p15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845;p15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846;p15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15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15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15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15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51" name="Google Shape;851;p15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852" name="Google Shape;852;p15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15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15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15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15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15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15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15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15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15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62" name="Google Shape;862;p15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63" name="Google Shape;863;p15"/>
          <p:cNvSpPr txBox="1">
            <a:spLocks noGrp="1"/>
          </p:cNvSpPr>
          <p:nvPr>
            <p:ph type="body" idx="1"/>
          </p:nvPr>
        </p:nvSpPr>
        <p:spPr>
          <a:xfrm>
            <a:off x="4155275" y="1401575"/>
            <a:ext cx="31344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15"/>
          <p:cNvSpPr txBox="1">
            <a:spLocks noGrp="1"/>
          </p:cNvSpPr>
          <p:nvPr>
            <p:ph type="body" idx="2"/>
          </p:nvPr>
        </p:nvSpPr>
        <p:spPr>
          <a:xfrm>
            <a:off x="720000" y="1401575"/>
            <a:ext cx="31344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17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934" name="Google Shape;934;p17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935" name="Google Shape;935;p17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6" name="Google Shape;936;p17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937" name="Google Shape;937;p17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17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17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17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41" name="Google Shape;941;p17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942" name="Google Shape;942;p17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943" name="Google Shape;943;p17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944" name="Google Shape;944;p17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945" name="Google Shape;945;p17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6" name="Google Shape;946;p17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7" name="Google Shape;947;p17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8" name="Google Shape;948;p17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9" name="Google Shape;949;p17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0" name="Google Shape;950;p17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1" name="Google Shape;951;p17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2" name="Google Shape;952;p17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3" name="Google Shape;953;p17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4" name="Google Shape;954;p17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5" name="Google Shape;955;p17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6" name="Google Shape;956;p17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7" name="Google Shape;957;p17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958" name="Google Shape;958;p17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959" name="Google Shape;959;p17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0" name="Google Shape;960;p17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1" name="Google Shape;961;p17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2" name="Google Shape;962;p17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3" name="Google Shape;963;p17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4" name="Google Shape;964;p17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5" name="Google Shape;965;p17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6" name="Google Shape;966;p17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7" name="Google Shape;967;p17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8" name="Google Shape;968;p17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9" name="Google Shape;969;p17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0" name="Google Shape;970;p17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1" name="Google Shape;971;p17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72" name="Google Shape;972;p17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973" name="Google Shape;973;p17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974;p17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975;p17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6" name="Google Shape;976;p17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7" name="Google Shape;977;p17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8" name="Google Shape;978;p17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9" name="Google Shape;979;p17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980;p17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1" name="Google Shape;981;p17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2" name="Google Shape;982;p17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83" name="Google Shape;983;p17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984" name="Google Shape;984;p17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17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17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17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17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17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17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17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17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17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94" name="Google Shape;994;p17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995" name="Google Shape;995;p17"/>
          <p:cNvSpPr txBox="1">
            <a:spLocks noGrp="1"/>
          </p:cNvSpPr>
          <p:nvPr>
            <p:ph type="subTitle" idx="1"/>
          </p:nvPr>
        </p:nvSpPr>
        <p:spPr>
          <a:xfrm>
            <a:off x="720063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996" name="Google Shape;996;p17"/>
          <p:cNvSpPr txBox="1">
            <a:spLocks noGrp="1"/>
          </p:cNvSpPr>
          <p:nvPr>
            <p:ph type="subTitle" idx="2"/>
          </p:nvPr>
        </p:nvSpPr>
        <p:spPr>
          <a:xfrm>
            <a:off x="720063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17"/>
          <p:cNvSpPr txBox="1">
            <a:spLocks noGrp="1"/>
          </p:cNvSpPr>
          <p:nvPr>
            <p:ph type="subTitle" idx="3"/>
          </p:nvPr>
        </p:nvSpPr>
        <p:spPr>
          <a:xfrm>
            <a:off x="3014551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998" name="Google Shape;998;p17"/>
          <p:cNvSpPr txBox="1">
            <a:spLocks noGrp="1"/>
          </p:cNvSpPr>
          <p:nvPr>
            <p:ph type="subTitle" idx="4"/>
          </p:nvPr>
        </p:nvSpPr>
        <p:spPr>
          <a:xfrm>
            <a:off x="3014551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17"/>
          <p:cNvSpPr txBox="1">
            <a:spLocks noGrp="1"/>
          </p:cNvSpPr>
          <p:nvPr>
            <p:ph type="subTitle" idx="5"/>
          </p:nvPr>
        </p:nvSpPr>
        <p:spPr>
          <a:xfrm>
            <a:off x="5309038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000" name="Google Shape;1000;p17"/>
          <p:cNvSpPr txBox="1">
            <a:spLocks noGrp="1"/>
          </p:cNvSpPr>
          <p:nvPr>
            <p:ph type="subTitle" idx="6"/>
          </p:nvPr>
        </p:nvSpPr>
        <p:spPr>
          <a:xfrm>
            <a:off x="5309038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19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074" name="Google Shape;1074;p19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075" name="Google Shape;1075;p19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6" name="Google Shape;1076;p19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077" name="Google Shape;1077;p19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19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19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19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1" name="Google Shape;1081;p19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082" name="Google Shape;1082;p19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083" name="Google Shape;1083;p19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084" name="Google Shape;1084;p19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085" name="Google Shape;1085;p19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6" name="Google Shape;1086;p19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" name="Google Shape;1087;p19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8" name="Google Shape;1088;p19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9" name="Google Shape;1089;p19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0" name="Google Shape;1090;p19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1" name="Google Shape;1091;p19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2" name="Google Shape;1092;p19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3" name="Google Shape;1093;p19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4" name="Google Shape;1094;p19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5" name="Google Shape;1095;p19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6" name="Google Shape;1096;p19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7" name="Google Shape;1097;p19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98" name="Google Shape;1098;p19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099" name="Google Shape;1099;p19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0" name="Google Shape;1100;p19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1" name="Google Shape;1101;p19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2" name="Google Shape;1102;p19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3" name="Google Shape;1103;p19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4" name="Google Shape;1104;p19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5" name="Google Shape;1105;p19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6" name="Google Shape;1106;p19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7" name="Google Shape;1107;p19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8" name="Google Shape;1108;p19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9" name="Google Shape;1109;p19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0" name="Google Shape;1110;p19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1" name="Google Shape;1111;p19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112" name="Google Shape;1112;p19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113" name="Google Shape;1113;p19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19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19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19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19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19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19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19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19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19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23" name="Google Shape;1123;p19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124" name="Google Shape;1124;p19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19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19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19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19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19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19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19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19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19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34" name="Google Shape;1134;p19"/>
          <p:cNvSpPr txBox="1">
            <a:spLocks noGrp="1"/>
          </p:cNvSpPr>
          <p:nvPr>
            <p:ph type="subTitle" idx="1"/>
          </p:nvPr>
        </p:nvSpPr>
        <p:spPr>
          <a:xfrm>
            <a:off x="721194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35" name="Google Shape;1135;p19"/>
          <p:cNvSpPr txBox="1">
            <a:spLocks noGrp="1"/>
          </p:cNvSpPr>
          <p:nvPr>
            <p:ph type="subTitle" idx="2"/>
          </p:nvPr>
        </p:nvSpPr>
        <p:spPr>
          <a:xfrm>
            <a:off x="721194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19"/>
          <p:cNvSpPr txBox="1">
            <a:spLocks noGrp="1"/>
          </p:cNvSpPr>
          <p:nvPr>
            <p:ph type="subTitle" idx="3"/>
          </p:nvPr>
        </p:nvSpPr>
        <p:spPr>
          <a:xfrm>
            <a:off x="3083534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37" name="Google Shape;1137;p19"/>
          <p:cNvSpPr txBox="1">
            <a:spLocks noGrp="1"/>
          </p:cNvSpPr>
          <p:nvPr>
            <p:ph type="subTitle" idx="4"/>
          </p:nvPr>
        </p:nvSpPr>
        <p:spPr>
          <a:xfrm>
            <a:off x="3083534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19"/>
          <p:cNvSpPr txBox="1">
            <a:spLocks noGrp="1"/>
          </p:cNvSpPr>
          <p:nvPr>
            <p:ph type="subTitle" idx="5"/>
          </p:nvPr>
        </p:nvSpPr>
        <p:spPr>
          <a:xfrm>
            <a:off x="5444680" y="3419338"/>
            <a:ext cx="18450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39" name="Google Shape;1139;p19"/>
          <p:cNvSpPr txBox="1">
            <a:spLocks noGrp="1"/>
          </p:cNvSpPr>
          <p:nvPr>
            <p:ph type="subTitle" idx="6"/>
          </p:nvPr>
        </p:nvSpPr>
        <p:spPr>
          <a:xfrm>
            <a:off x="5444680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19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1" name="Google Shape;1141;p19"/>
          <p:cNvSpPr txBox="1">
            <a:spLocks noGrp="1"/>
          </p:cNvSpPr>
          <p:nvPr>
            <p:ph type="subTitle" idx="7"/>
          </p:nvPr>
        </p:nvSpPr>
        <p:spPr>
          <a:xfrm>
            <a:off x="72060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42" name="Google Shape;1142;p19"/>
          <p:cNvSpPr txBox="1">
            <a:spLocks noGrp="1"/>
          </p:cNvSpPr>
          <p:nvPr>
            <p:ph type="subTitle" idx="8"/>
          </p:nvPr>
        </p:nvSpPr>
        <p:spPr>
          <a:xfrm>
            <a:off x="72060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19"/>
          <p:cNvSpPr txBox="1">
            <a:spLocks noGrp="1"/>
          </p:cNvSpPr>
          <p:nvPr>
            <p:ph type="subTitle" idx="9"/>
          </p:nvPr>
        </p:nvSpPr>
        <p:spPr>
          <a:xfrm>
            <a:off x="308294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44" name="Google Shape;1144;p19"/>
          <p:cNvSpPr txBox="1">
            <a:spLocks noGrp="1"/>
          </p:cNvSpPr>
          <p:nvPr>
            <p:ph type="subTitle" idx="13"/>
          </p:nvPr>
        </p:nvSpPr>
        <p:spPr>
          <a:xfrm>
            <a:off x="308294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19"/>
          <p:cNvSpPr txBox="1">
            <a:spLocks noGrp="1"/>
          </p:cNvSpPr>
          <p:nvPr>
            <p:ph type="subTitle" idx="14"/>
          </p:nvPr>
        </p:nvSpPr>
        <p:spPr>
          <a:xfrm>
            <a:off x="5444092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46" name="Google Shape;1146;p19"/>
          <p:cNvSpPr txBox="1">
            <a:spLocks noGrp="1"/>
          </p:cNvSpPr>
          <p:nvPr>
            <p:ph type="subTitle" idx="15"/>
          </p:nvPr>
        </p:nvSpPr>
        <p:spPr>
          <a:xfrm>
            <a:off x="5444092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21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221" name="Google Shape;1221;p21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222" name="Google Shape;1222;p21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3" name="Google Shape;1223;p21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224" name="Google Shape;1224;p21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21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21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21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8" name="Google Shape;1228;p21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229" name="Google Shape;1229;p21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230" name="Google Shape;1230;p21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231" name="Google Shape;1231;p21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232" name="Google Shape;1232;p2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3" name="Google Shape;1233;p2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4" name="Google Shape;1234;p2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5" name="Google Shape;1235;p2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6" name="Google Shape;1236;p2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7" name="Google Shape;1237;p2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8" name="Google Shape;1238;p2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9" name="Google Shape;1239;p2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0" name="Google Shape;1240;p2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1" name="Google Shape;1241;p2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2" name="Google Shape;1242;p2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3" name="Google Shape;1243;p2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4" name="Google Shape;1244;p2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245" name="Google Shape;1245;p21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246" name="Google Shape;1246;p2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7" name="Google Shape;1247;p2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8" name="Google Shape;1248;p2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9" name="Google Shape;1249;p2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0" name="Google Shape;1250;p2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1" name="Google Shape;1251;p2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2" name="Google Shape;1252;p2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3" name="Google Shape;1253;p2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4" name="Google Shape;1254;p2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5" name="Google Shape;1255;p2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6" name="Google Shape;1256;p2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7" name="Google Shape;1257;p2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8" name="Google Shape;1258;p2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259" name="Google Shape;1259;p21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260" name="Google Shape;1260;p21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21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2" name="Google Shape;1262;p21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1263;p21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21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1265;p21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1266;p21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21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1268;p21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1269;p21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70" name="Google Shape;1270;p21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271" name="Google Shape;1271;p21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21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21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21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21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21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21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21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21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81" name="Google Shape;1281;p21"/>
          <p:cNvSpPr txBox="1">
            <a:spLocks noGrp="1"/>
          </p:cNvSpPr>
          <p:nvPr>
            <p:ph type="body" idx="1"/>
          </p:nvPr>
        </p:nvSpPr>
        <p:spPr>
          <a:xfrm>
            <a:off x="720000" y="1401425"/>
            <a:ext cx="3113400" cy="30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2" name="Google Shape;1282;p2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283" name="Google Shape;1283;p21"/>
          <p:cNvSpPr>
            <a:spLocks noGrp="1"/>
          </p:cNvSpPr>
          <p:nvPr>
            <p:ph type="pic" idx="2"/>
          </p:nvPr>
        </p:nvSpPr>
        <p:spPr>
          <a:xfrm>
            <a:off x="4235797" y="1401430"/>
            <a:ext cx="3054000" cy="3054900"/>
          </a:xfrm>
          <a:prstGeom prst="roundRect">
            <a:avLst>
              <a:gd name="adj" fmla="val 29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25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479" name="Google Shape;1479;p25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480" name="Google Shape;1480;p25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1" name="Google Shape;1481;p25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482" name="Google Shape;1482;p25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25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25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25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25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487" name="Google Shape;1487;p25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488" name="Google Shape;1488;p25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489" name="Google Shape;1489;p25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490" name="Google Shape;1490;p2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2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2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2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2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2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2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7" name="Google Shape;1497;p2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8" name="Google Shape;1498;p2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2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2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2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2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03" name="Google Shape;1503;p25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504" name="Google Shape;1504;p2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2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2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7" name="Google Shape;1507;p2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8" name="Google Shape;1508;p2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2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2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2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2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2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2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2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2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17" name="Google Shape;1517;p25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518" name="Google Shape;1518;p25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9" name="Google Shape;1519;p25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0" name="Google Shape;1520;p25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1" name="Google Shape;1521;p25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2" name="Google Shape;1522;p25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3" name="Google Shape;1523;p25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4" name="Google Shape;1524;p25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5" name="Google Shape;1525;p25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6" name="Google Shape;1526;p25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" name="Google Shape;1527;p25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28" name="Google Shape;1528;p25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529" name="Google Shape;1529;p25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25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25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25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25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25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25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25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25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25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39" name="Google Shape;1539;p25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540" name="Google Shape;1540;p25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25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545" name="Google Shape;1545;p25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25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550" name="Google Shape;1550;p25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551" name="Google Shape;1551;p25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5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3" name="Google Shape;1553;p25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5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5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8" name="Google Shape;1558;p25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559" name="Google Shape;1559;p25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5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1" r:id="rId5"/>
    <p:sldLayoutId id="2147483663" r:id="rId6"/>
    <p:sldLayoutId id="2147483665" r:id="rId7"/>
    <p:sldLayoutId id="2147483667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" Target="slide2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8CA91101-150C-9AF5-3275-9C0C482B83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7" name="Google Shape;1647;p30"/>
          <p:cNvSpPr txBox="1">
            <a:spLocks noGrp="1"/>
          </p:cNvSpPr>
          <p:nvPr>
            <p:ph type="ctrTitle"/>
          </p:nvPr>
        </p:nvSpPr>
        <p:spPr>
          <a:xfrm>
            <a:off x="825076" y="798728"/>
            <a:ext cx="6145430" cy="30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>
                <a:solidFill>
                  <a:schemeClr val="accent3">
                    <a:lumMod val="10000"/>
                  </a:schemeClr>
                </a:solidFill>
              </a:rPr>
              <a:t>Green Sky Games</a:t>
            </a:r>
            <a:endParaRPr sz="540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648" name="Google Shape;1648;p30"/>
          <p:cNvSpPr txBox="1">
            <a:spLocks noGrp="1"/>
          </p:cNvSpPr>
          <p:nvPr>
            <p:ph type="subTitle" idx="1"/>
          </p:nvPr>
        </p:nvSpPr>
        <p:spPr>
          <a:xfrm>
            <a:off x="770203" y="3936836"/>
            <a:ext cx="6493643" cy="438831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 </a:t>
            </a:r>
            <a:r>
              <a:rPr lang="en-US" b="1" err="1"/>
              <a:t>Bidhan</a:t>
            </a:r>
            <a:r>
              <a:rPr lang="en-US" b="1"/>
              <a:t> / 2 Todd / 2+ Alex / 3 Mark / 4 Shan / 5 Hengyi / 6 Liz</a:t>
            </a:r>
            <a:endParaRPr b="1"/>
          </a:p>
        </p:txBody>
      </p:sp>
      <p:grpSp>
        <p:nvGrpSpPr>
          <p:cNvPr id="1649" name="Google Shape;1649;p30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650" name="Google Shape;1650;p30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0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0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0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30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655" name="Google Shape;1655;p30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0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30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660" name="Google Shape;1660;p30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661" name="Google Shape;1661;p30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30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8" name="Google Shape;1668;p30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669" name="Google Shape;1669;p30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 descr="A green letter g on a black background&#10;&#10;AI-generated content may be incorrect.">
            <a:extLst>
              <a:ext uri="{FF2B5EF4-FFF2-40B4-BE49-F238E27FC236}">
                <a16:creationId xmlns:a16="http://schemas.microsoft.com/office/drawing/2014/main" id="{49F2B399-1576-58EA-4A7C-E4694A7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03" y="1270428"/>
            <a:ext cx="1954803" cy="227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E5582C00-6E36-B31F-E873-2A793888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5BF8E253-9418-E87C-1C22-ED5F807C75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100">
                <a:solidFill>
                  <a:srgbClr val="0070C0"/>
                </a:solidFill>
              </a:rPr>
              <a:t>TL3:</a:t>
            </a: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7F04281C-68C6-6587-E7E0-D21927827217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EAD29F1-C2D3-3DDE-2E52-D954D98B08B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143EA38-46C6-5EDC-78B0-E5274889D05A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D1C78A5D-AC9A-F6C1-A1B3-EA48BC383774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D9ECBC05-D888-2198-8CF8-4BCBDCBE6BF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A8782789-383C-DC81-51D6-503C4D68C9B3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D09D1DE6-333B-3C83-55EF-EC345A5FACA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5212D2B-D29A-8B47-1C3B-2D846A10300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62BDBDD-D393-0529-067B-992D744798C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A37AF04-9F4E-830F-C4A8-168934CD1FA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D69ED332-6039-4133-6FC8-BAF98AFD8D30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5A68FA77-9249-7DDC-6504-156A1C250847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A2B4C6CB-4C30-2F8A-3996-AB6F6E342F41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C07262CD-C073-AB02-EDD1-0A23DF8098E3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9E4ADADF-3928-91B4-09BE-184EFEB8CA74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53BF96C4-8B7F-F40B-137D-1E428811DCFD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4740A08-3C76-EB13-8A9F-681D925A7EB8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F5F7578-A300-3D1B-EF97-5388C916E23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6C13D11A-9CB2-4B3F-5CBF-60853AA95487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F105E28E-8C06-D949-5014-99350FD56E31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DB9B05E1-93A6-A002-2435-F843FA296D2C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69AF5EF9-478D-6FF7-B612-D59DAA31B3B6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E3646AB8-53F9-46E8-C96C-A8084F9BF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EDAAC92-4AB4-735C-9B2A-62482C6598F6}"/>
              </a:ext>
            </a:extLst>
          </p:cNvPr>
          <p:cNvSpPr txBox="1">
            <a:spLocks/>
          </p:cNvSpPr>
          <p:nvPr/>
        </p:nvSpPr>
        <p:spPr>
          <a:xfrm>
            <a:off x="454060" y="1008891"/>
            <a:ext cx="3585124" cy="3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r>
              <a:rPr lang="en-US"/>
              <a:t>Contributions:</a:t>
            </a:r>
          </a:p>
          <a:p>
            <a:pPr lvl="1"/>
            <a:r>
              <a:rPr lang="en-US"/>
              <a:t>Made different versions of Riding Hood (Red, Blue, Yellow, etc.) </a:t>
            </a:r>
          </a:p>
          <a:p>
            <a:pPr lvl="1"/>
            <a:r>
              <a:rPr lang="en-US"/>
              <a:t>Created a Character Selection Scene</a:t>
            </a:r>
          </a:p>
          <a:p>
            <a:pPr lvl="1"/>
            <a:r>
              <a:rPr lang="en-US"/>
              <a:t>Implemented animations to Riding Hood </a:t>
            </a:r>
          </a:p>
          <a:p>
            <a:pPr lvl="1"/>
            <a:r>
              <a:rPr lang="en-US"/>
              <a:t>Created a Health Bar for Riding Hood</a:t>
            </a:r>
          </a:p>
          <a:p>
            <a:pPr lvl="1"/>
            <a:endParaRPr lang="en-US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924D746-7CEE-C29F-FA87-5C62B75CD9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7521" b="243"/>
          <a:stretch/>
        </p:blipFill>
        <p:spPr>
          <a:xfrm>
            <a:off x="3905251" y="555350"/>
            <a:ext cx="3014665" cy="205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11137-EFA4-5EF8-7397-A3D58C4D696C}"/>
              </a:ext>
            </a:extLst>
          </p:cNvPr>
          <p:cNvSpPr txBox="1"/>
          <p:nvPr/>
        </p:nvSpPr>
        <p:spPr>
          <a:xfrm>
            <a:off x="462460" y="3775008"/>
            <a:ext cx="49489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25450" indent="-285750">
              <a:buFont typeface="Wingdings"/>
              <a:buChar char="Ø"/>
            </a:pPr>
            <a:r>
              <a:rPr lang="en-US">
                <a:solidFill>
                  <a:srgbClr val="252526"/>
                </a:solidFill>
                <a:latin typeface="Encode Sans Medium"/>
              </a:rPr>
              <a:t>Low coupling</a:t>
            </a:r>
          </a:p>
          <a:p>
            <a:pPr marL="425450" indent="-285750">
              <a:buFont typeface="Wingdings"/>
              <a:buChar char="Ø"/>
            </a:pPr>
            <a:r>
              <a:rPr lang="en-US">
                <a:solidFill>
                  <a:srgbClr val="252526"/>
                </a:solidFill>
                <a:latin typeface="Encode Sans Medium"/>
              </a:rPr>
              <a:t>High cohesion</a:t>
            </a:r>
          </a:p>
        </p:txBody>
      </p:sp>
      <p:pic>
        <p:nvPicPr>
          <p:cNvPr id="6" name="Picture 5" descr="A video game screen with a cartoon character in a forest&#10;&#10;AI-generated content may be incorrect.">
            <a:extLst>
              <a:ext uri="{FF2B5EF4-FFF2-40B4-BE49-F238E27FC236}">
                <a16:creationId xmlns:a16="http://schemas.microsoft.com/office/drawing/2014/main" id="{F87ED9C7-0168-9F1F-5DFE-525F394AF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878" y="2724150"/>
            <a:ext cx="3008168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480A74FB-4796-9828-DBDC-4FFA6D7B4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B428B365-D752-E43F-7AAA-42C03F08D9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100">
                <a:solidFill>
                  <a:srgbClr val="0070C0"/>
                </a:solidFill>
              </a:rPr>
              <a:t>TL4:</a:t>
            </a: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7018E393-5CB7-6E9C-8609-CE263A240C8E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1631CFB-A07B-974D-EB1B-4A3B6995C97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2C315A5-79B0-CAB4-5287-3BC575172FF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AAF6152-4A1F-93E9-5345-A9DCB1F6EDBD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D9C92C51-FDF9-2BBF-AED1-81864F223B9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22F69A5A-DB6F-DFF7-9D3C-ED03A1800BD2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DE218B4-04CA-9A8B-8D4F-1526CC7C661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64A5E34-AB38-4C90-FC2C-76A03A3A0CA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3E39A213-032B-A83E-691A-AA7E992394F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A822117-2E85-B70E-B21C-418C81745AF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CFA7A7E8-0054-3667-7882-A85429D35CFF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ABD02C35-FF21-4345-CC2F-6235976DFE5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897F4D57-AD36-14BC-DF5E-9AB4FECAA3DA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55D57CBD-DD72-D3D5-0D7D-93EB42DFE0F0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20A81AF2-3AB5-DB1D-F00E-744D2C5E2CED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0C5DCF60-210E-2307-ABD7-5011A71CEA33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03F103F-21ED-A209-2648-9E539B33A712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D236951-3AAE-5743-656A-9B3C2028F064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84F92F4E-1F35-7997-0407-D1DA743C2571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E4CC1043-39D6-5D83-7ACD-AE0657D7C8FC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AB3B4306-A112-9926-731D-8840D92515FF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49EE5F77-B24F-0D60-23FA-986326289BE7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86C67F30-F5D2-8B2F-50D6-3883B088D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D2125E6-D642-536E-EF6C-9D196D365BA1}"/>
              </a:ext>
            </a:extLst>
          </p:cNvPr>
          <p:cNvSpPr txBox="1">
            <a:spLocks/>
          </p:cNvSpPr>
          <p:nvPr/>
        </p:nvSpPr>
        <p:spPr>
          <a:xfrm>
            <a:off x="387384" y="1006510"/>
            <a:ext cx="3647707" cy="377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139700" indent="0">
              <a:buNone/>
            </a:pPr>
            <a:r>
              <a:rPr lang="en-US" b="1"/>
              <a:t>1. Power-ups</a:t>
            </a:r>
          </a:p>
          <a:p>
            <a:r>
              <a:rPr lang="en-US"/>
              <a:t>Change player stats</a:t>
            </a:r>
          </a:p>
          <a:p>
            <a:r>
              <a:rPr lang="en-US"/>
              <a:t>Choice prompt on collision</a:t>
            </a:r>
          </a:p>
          <a:p>
            <a:pPr marL="482600" indent="-342900"/>
            <a:r>
              <a:rPr lang="en-US"/>
              <a:t>Template Method pattern</a:t>
            </a:r>
          </a:p>
          <a:p>
            <a:pPr marL="482600" indent="-342900"/>
            <a:r>
              <a:rPr lang="en-US"/>
              <a:t>Unique sprites</a:t>
            </a:r>
          </a:p>
          <a:p>
            <a:pPr marL="139700" indent="0">
              <a:buNone/>
            </a:pPr>
            <a:r>
              <a:rPr lang="en-US" b="1"/>
              <a:t>2. Collectibles</a:t>
            </a:r>
          </a:p>
          <a:p>
            <a:pPr marL="425450" indent="-285750"/>
            <a:r>
              <a:rPr lang="en-US"/>
              <a:t>Automatically added to inventory</a:t>
            </a:r>
          </a:p>
          <a:p>
            <a:pPr marL="425450" indent="-285750"/>
            <a:r>
              <a:rPr lang="en-US"/>
              <a:t>Returns bool to The Cat if in inventory for different ending </a:t>
            </a:r>
          </a:p>
          <a:p>
            <a:pPr marL="139700" indent="0">
              <a:buNone/>
            </a:pPr>
            <a:r>
              <a:rPr lang="en-US" b="1"/>
              <a:t>3. Inventory</a:t>
            </a:r>
          </a:p>
          <a:p>
            <a:pPr marL="425450" indent="-285750"/>
            <a:r>
              <a:rPr lang="en-US"/>
              <a:t>Accessible at any time</a:t>
            </a:r>
          </a:p>
          <a:p>
            <a:pPr marL="425450" indent="-285750"/>
            <a:r>
              <a:rPr lang="en-US"/>
              <a:t>Displays information on items</a:t>
            </a:r>
          </a:p>
          <a:p>
            <a:pPr marL="425450" indent="-285750"/>
            <a:r>
              <a:rPr lang="en-US"/>
              <a:t>Items can be added, removed, or used</a:t>
            </a:r>
          </a:p>
          <a:p>
            <a:pPr marL="425450" indent="-285750"/>
            <a:r>
              <a:rPr lang="en-US"/>
              <a:t>Slots increase with more clues gathered</a:t>
            </a:r>
          </a:p>
          <a:p>
            <a:pPr marL="425450" indent="-285750">
              <a:buFont typeface="Wingdings,Sans-Serif"/>
              <a:buChar char="Ø"/>
            </a:pPr>
            <a:r>
              <a:rPr lang="en-US"/>
              <a:t>Functional and sequential cohesion – moderately high</a:t>
            </a:r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endParaRPr lang="en-US"/>
          </a:p>
          <a:p>
            <a:pPr marL="425450" indent="-285750"/>
            <a:endParaRPr lang="en-US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8AACFEC-C231-FEE1-1C83-1E6BC160F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205" y="2487483"/>
            <a:ext cx="3654380" cy="2044015"/>
          </a:xfrm>
          <a:prstGeom prst="rect">
            <a:avLst/>
          </a:prstGeom>
        </p:spPr>
      </p:pic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B8B5547-B9AD-DA0E-2417-0E1B4B3CEA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2916" b="847"/>
          <a:stretch/>
        </p:blipFill>
        <p:spPr>
          <a:xfrm>
            <a:off x="3952205" y="536679"/>
            <a:ext cx="3340465" cy="938989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5AC4C20-3E03-C91A-5962-B46DB68295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5433" b="564"/>
          <a:stretch/>
        </p:blipFill>
        <p:spPr>
          <a:xfrm>
            <a:off x="3952205" y="1470397"/>
            <a:ext cx="2607978" cy="941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E3634E-701B-61C3-77A5-14741553A5B4}"/>
              </a:ext>
            </a:extLst>
          </p:cNvPr>
          <p:cNvSpPr txBox="1"/>
          <p:nvPr/>
        </p:nvSpPr>
        <p:spPr>
          <a:xfrm>
            <a:off x="5527182" y="4471119"/>
            <a:ext cx="207821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Speaking: - Shan, TL4</a:t>
            </a:r>
          </a:p>
        </p:txBody>
      </p:sp>
    </p:spTree>
    <p:extLst>
      <p:ext uri="{BB962C8B-B14F-4D97-AF65-F5344CB8AC3E}">
        <p14:creationId xmlns:p14="http://schemas.microsoft.com/office/powerpoint/2010/main" val="892147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C8FAF9FF-2E1E-1488-2A25-6AF36183A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0268CE9D-56BE-710F-A399-0B4777306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843" y="46105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100">
                <a:solidFill>
                  <a:srgbClr val="0070C0"/>
                </a:solidFill>
              </a:rPr>
              <a:t>TL5: Hengyi Tian</a:t>
            </a: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79066ED4-39DF-A99B-95E2-BBA7E1CBFDD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9F9DBA7-A07A-9E97-FBEB-DB58363D5E89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6043B85-5053-7618-04F2-F5BBE89E84A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15BC96B-CC4C-DF9A-73D6-E8E31853AB29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ABEA530-1785-2AF9-35E6-89EB4C27214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D1EB986B-998C-994C-ECE4-6107CF13D6AC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14C6DE8-EEC9-6808-D3F5-FED498AE65A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A52556C8-831A-6D39-2A94-26540B9C2C8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BAD4AA5-8086-5658-1EEF-A0D4D522F23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72AF59F-8536-99CF-E46E-9F5AEEB6804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CC933015-5FDB-9850-6A75-0395B31C116E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F716A04B-124D-BE89-5D71-88410BB7B424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BA634C96-C4DF-A991-C80B-44156654646E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506C41DB-BF85-4A49-B3D1-D7121D117F2B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9E91624F-B116-2482-7D25-E89575B1CFB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56525E90-6CCA-48C1-D941-044DA8EE0098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365FABE-ECB4-CE9A-6C1E-CB62575586D0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76A8F98-6A07-006F-B3B2-EED8D58AA647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7F9BCE2F-5245-D3EB-4699-49E7579F3A87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3A863888-68E3-A8F1-DF87-E5019153CC02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A9BEDDC8-F7A8-78D3-4855-D3C7797A9E12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16EF729E-4034-1376-E930-16239E03BDBA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14110BFC-A184-9FFB-2615-00448AC8E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3087E81-0E6E-6D4E-773D-D2111841D47A}"/>
              </a:ext>
            </a:extLst>
          </p:cNvPr>
          <p:cNvSpPr txBox="1">
            <a:spLocks/>
          </p:cNvSpPr>
          <p:nvPr/>
        </p:nvSpPr>
        <p:spPr>
          <a:xfrm>
            <a:off x="312292" y="751311"/>
            <a:ext cx="4974327" cy="3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US" b="1"/>
              <a:t>1. Environment System</a:t>
            </a:r>
          </a:p>
          <a:p>
            <a:pPr>
              <a:lnSpc>
                <a:spcPct val="150000"/>
              </a:lnSpc>
            </a:pPr>
            <a:r>
              <a:rPr lang="en-US"/>
              <a:t>Weather System: 4 weather phenomena, including rain, Snow, Fog, and Dust</a:t>
            </a:r>
          </a:p>
          <a:p>
            <a:pPr>
              <a:lnSpc>
                <a:spcPct val="150000"/>
              </a:lnSpc>
            </a:pPr>
            <a:r>
              <a:rPr lang="en-US" altLang="zh-CN"/>
              <a:t>T</a:t>
            </a:r>
            <a:r>
              <a:rPr lang="en-US"/>
              <a:t>ransition Scenes: </a:t>
            </a:r>
            <a:r>
              <a:rPr lang="en-US" altLang="zh-CN"/>
              <a:t>7 transition scenes, including Green Sky and Tornados</a:t>
            </a:r>
            <a:endParaRPr lang="en-US"/>
          </a:p>
          <a:p>
            <a:pPr marL="139700" indent="0">
              <a:lnSpc>
                <a:spcPct val="150000"/>
              </a:lnSpc>
              <a:buNone/>
            </a:pPr>
            <a:r>
              <a:rPr lang="en-US" b="1"/>
              <a:t>2. Audio System</a:t>
            </a:r>
          </a:p>
          <a:p>
            <a:pPr>
              <a:lnSpc>
                <a:spcPct val="150000"/>
              </a:lnSpc>
            </a:pPr>
            <a:r>
              <a:rPr lang="en-US"/>
              <a:t>BGM System: </a:t>
            </a:r>
            <a:r>
              <a:rPr lang="en-US" altLang="zh-CN"/>
              <a:t>8 environmental sounds, 9 background sounds</a:t>
            </a:r>
          </a:p>
          <a:p>
            <a:pPr>
              <a:lnSpc>
                <a:spcPct val="150000"/>
              </a:lnSpc>
            </a:pPr>
            <a:r>
              <a:rPr lang="en-US"/>
              <a:t>Dialogue System: 11 </a:t>
            </a:r>
            <a:r>
              <a:rPr lang="en-US" altLang="zh-CN"/>
              <a:t>dialogue sounds for NPCs</a:t>
            </a:r>
          </a:p>
          <a:p>
            <a:pPr>
              <a:lnSpc>
                <a:spcPct val="150000"/>
              </a:lnSpc>
            </a:pPr>
            <a:r>
              <a:rPr lang="en-US"/>
              <a:t>Sound Effects: </a:t>
            </a:r>
            <a:r>
              <a:rPr lang="en-US" altLang="zh-CN"/>
              <a:t>8 sound effects</a:t>
            </a:r>
            <a:endParaRPr lang="en-US"/>
          </a:p>
          <a:p>
            <a:pPr marL="139700" indent="0">
              <a:lnSpc>
                <a:spcPct val="150000"/>
              </a:lnSpc>
              <a:buNone/>
            </a:pPr>
            <a:r>
              <a:rPr lang="en-US" b="1"/>
              <a:t>3. Demo Mode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b="1"/>
              <a:t>4. Game Poster</a:t>
            </a:r>
          </a:p>
          <a:p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42AABA-CAC2-A407-CB7B-86F512D4B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321" y="3992881"/>
            <a:ext cx="4227639" cy="743170"/>
          </a:xfrm>
          <a:prstGeom prst="rect">
            <a:avLst/>
          </a:prstGeom>
        </p:spPr>
      </p:pic>
      <p:pic>
        <p:nvPicPr>
          <p:cNvPr id="6" name="Picture 5" descr="A tornado with green smoke and text&#10;&#10;AI-generated content may be incorrect.">
            <a:extLst>
              <a:ext uri="{FF2B5EF4-FFF2-40B4-BE49-F238E27FC236}">
                <a16:creationId xmlns:a16="http://schemas.microsoft.com/office/drawing/2014/main" id="{414D0FD2-4690-BF36-6D91-50DB446A7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000" y="1637781"/>
            <a:ext cx="1625600" cy="914400"/>
          </a:xfrm>
          <a:prstGeom prst="rect">
            <a:avLst/>
          </a:prstGeom>
        </p:spPr>
      </p:pic>
      <p:pic>
        <p:nvPicPr>
          <p:cNvPr id="9" name="Picture 8" descr="A tree with red leaves&#10;&#10;AI-generated content may be incorrect.">
            <a:extLst>
              <a:ext uri="{FF2B5EF4-FFF2-40B4-BE49-F238E27FC236}">
                <a16:creationId xmlns:a16="http://schemas.microsoft.com/office/drawing/2014/main" id="{4F7B4456-001D-8EBF-ED8E-5CBB79ED6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520" y="576215"/>
            <a:ext cx="1625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6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92D18C8C-437A-A6D8-CAE6-43B878F13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31F5809B-4A04-431D-D1F1-62BF9F86B0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100" dirty="0">
                <a:solidFill>
                  <a:srgbClr val="0070C0"/>
                </a:solidFill>
              </a:rPr>
              <a:t>TL6:Liz </a:t>
            </a: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05119830-CFD4-8C69-D052-6497FA818DA3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B9528EB-D338-2C1D-A792-8A06D3088A29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7211880-76E3-C193-BC7C-9EEC5E7B54B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1FD2E8A-6B4E-16B9-253C-DC4EB389C8E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35162903-220C-D57E-4400-AA13FECF65A6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24C8E968-8388-DD36-3F3B-E13C982E3FF3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D4D5B964-6396-B8A8-4233-76C3C42CD88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353AA63B-2440-39B6-472B-574408D9E74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BD91AEB3-5AC0-68C9-6EAA-7C524EFB2311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3ED558F-650B-FCA8-2D54-B65CDD721D0C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18B43283-0990-F947-FE0D-9827FCB13CF6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2F77DFE6-678B-1129-4A7F-FE0DA8CC0D0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5E0089B3-C84E-920F-6C83-5DC498A9357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468700ED-32F4-7E2D-660A-C7C3F92501A8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4D9FAF38-DED9-D50E-697F-61388E2A9520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D76DB623-31DA-60BC-F091-C494B52F35F4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CEE7279-1973-8CF2-49AD-F74D9901278B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CCD58AE-142D-86EB-B35E-F333CBFA9827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9A4E7C2B-2683-75A5-D69D-8A818A22DE1F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0CF2ABD4-C2F2-006C-6725-CF1F888809CE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36E21B6F-D870-254A-97B1-26B8DDDFDC1A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162F69A8-A42D-BC24-9959-60D4E9F09F99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08E8BE09-95B5-DE74-4F34-E98E7FFF5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B2FC97-5F0D-3455-B614-F40C09CF53CD}"/>
              </a:ext>
            </a:extLst>
          </p:cNvPr>
          <p:cNvSpPr txBox="1">
            <a:spLocks/>
          </p:cNvSpPr>
          <p:nvPr/>
        </p:nvSpPr>
        <p:spPr>
          <a:xfrm>
            <a:off x="430247" y="1385129"/>
            <a:ext cx="7085561" cy="3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r>
              <a:rPr lang="en-US" dirty="0"/>
              <a:t>Contributions:</a:t>
            </a:r>
          </a:p>
          <a:p>
            <a:pPr lvl="1"/>
            <a:r>
              <a:rPr lang="en-US" dirty="0"/>
              <a:t>Start Menu </a:t>
            </a:r>
          </a:p>
          <a:p>
            <a:pPr lvl="2">
              <a:buFont typeface="Wingdings"/>
              <a:buChar char="§"/>
            </a:pPr>
            <a:r>
              <a:rPr lang="en-US" dirty="0"/>
              <a:t>Used the façade pattern</a:t>
            </a:r>
          </a:p>
          <a:p>
            <a:pPr lvl="1"/>
            <a:r>
              <a:rPr lang="en-US" dirty="0"/>
              <a:t>Pause Menu (Prefab)</a:t>
            </a:r>
          </a:p>
          <a:p>
            <a:pPr lvl="2"/>
            <a:r>
              <a:rPr lang="en-US" dirty="0"/>
              <a:t>Used the singleton pattern</a:t>
            </a:r>
          </a:p>
          <a:p>
            <a:pPr lvl="1"/>
            <a:r>
              <a:rPr lang="en-US" dirty="0"/>
              <a:t>Victory Screen </a:t>
            </a:r>
          </a:p>
          <a:p>
            <a:pPr lvl="1"/>
            <a:r>
              <a:rPr lang="en-US" dirty="0"/>
              <a:t>Game Over Screen </a:t>
            </a:r>
          </a:p>
          <a:p>
            <a:pPr lvl="1"/>
            <a:r>
              <a:rPr lang="en-US" dirty="0"/>
              <a:t>Credits Screen</a:t>
            </a:r>
          </a:p>
          <a:p>
            <a:pPr lvl="1"/>
            <a:r>
              <a:rPr lang="en-US" dirty="0"/>
              <a:t>BC Mode (Toggle and behavior)</a:t>
            </a:r>
          </a:p>
          <a:p>
            <a:r>
              <a:rPr lang="en-US" dirty="0">
                <a:highlight>
                  <a:srgbClr val="FFFF00"/>
                </a:highlight>
              </a:rPr>
              <a:t>Coupling and Cohesion </a:t>
            </a:r>
          </a:p>
          <a:p>
            <a:pPr lvl="1"/>
            <a:endParaRPr lang="en-US" dirty="0"/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6BCC143-83F2-045A-C859-29DB22F7E1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370" r="24208" b="12558"/>
          <a:stretch/>
        </p:blipFill>
        <p:spPr>
          <a:xfrm>
            <a:off x="4510963" y="2114355"/>
            <a:ext cx="2885897" cy="1233261"/>
          </a:xfrm>
          <a:prstGeom prst="rect">
            <a:avLst/>
          </a:prstGeom>
        </p:spPr>
      </p:pic>
      <p:pic>
        <p:nvPicPr>
          <p:cNvPr id="4" name="Picture 3" descr="A cartoon character with red eyes&#10;&#10;AI-generated content may be incorrect.">
            <a:extLst>
              <a:ext uri="{FF2B5EF4-FFF2-40B4-BE49-F238E27FC236}">
                <a16:creationId xmlns:a16="http://schemas.microsoft.com/office/drawing/2014/main" id="{54EF69E4-2B70-5203-B051-21171743BF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679" r="21139" b="12776"/>
          <a:stretch/>
        </p:blipFill>
        <p:spPr>
          <a:xfrm>
            <a:off x="2466003" y="947253"/>
            <a:ext cx="2044962" cy="1054347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0C4FAA9-E18D-A20D-AAFB-FF6EA4B10E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956" t="-1308" r="29690" b="-1659"/>
          <a:stretch/>
        </p:blipFill>
        <p:spPr>
          <a:xfrm>
            <a:off x="4570994" y="561666"/>
            <a:ext cx="819350" cy="1234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BF095-2503-D8FF-34A0-DEC98A8380BD}"/>
              </a:ext>
            </a:extLst>
          </p:cNvPr>
          <p:cNvSpPr txBox="1"/>
          <p:nvPr/>
        </p:nvSpPr>
        <p:spPr>
          <a:xfrm>
            <a:off x="5797420" y="44386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Speaking: - Liz, TL6 </a:t>
            </a:r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526B7BC-7263-C1BF-61F8-16EBBA41A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4285" y="591716"/>
            <a:ext cx="1637135" cy="13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5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D873FF27-61C7-4243-07DB-A13AA928A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CD474C36-7FEB-9F64-B2D1-5AB91E2E863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8B682311-A5AB-B553-93F3-E8E9B71E302C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D730DCD2-5D67-8633-6D78-7D8710845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8636" y="3252490"/>
            <a:ext cx="7203065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>
                <a:solidFill>
                  <a:schemeClr val="accent3">
                    <a:lumMod val="10000"/>
                  </a:schemeClr>
                </a:solidFill>
              </a:rPr>
              <a:t>Project Improvements </a:t>
            </a:r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412AE14F-8420-FC99-E00C-32927BC5A52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F8367FEF-9D27-F0E1-63EA-E2EF45CE287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F9A20C1-1004-8C6D-A87F-7AC0880CFC04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AB175F35-6B4D-EC06-C1E1-8DE1EAFA1CC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F05997A1-F3A8-1512-00E3-4B2F0C8B5BC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8C59D397-A368-2768-8230-7EC57E37F62D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5E0973D6-1CE9-852F-C257-5127C3594CB8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9BDC583A-5583-6DD5-B9C9-92BFC69A99D4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BBAF056D-7D12-84FE-E8C0-556C235B00A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DFF7382-819D-8959-2775-0D99ACCF246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7F97EFDA-25EF-88B1-AD20-ABDF70EC042E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54B41FA2-49E3-6A09-FB21-8326111FB09D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C3340F2D-1C70-7DE5-A644-27FCA4A0286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EE62F37D-E266-5A88-BA5E-6324CAA41A13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99002306-D351-7C24-B604-D491B02E2BD4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DA010A65-192E-05B4-2A86-2A9A0C95E813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5A2E719E-2812-B7F4-5451-A43C6858281A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5FC981A-E353-F039-1DF4-4B443FFEC6B1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64B0B25-7B7E-F95B-7969-64394958770A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D24C5B12-679E-1580-CD36-341BBE5B5838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55E98BDF-5AA5-2B43-D460-9672A47589E0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40CB488A-5726-0532-9D03-B0E79701DBDB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E7BAFAB6-4564-115E-4275-BF2A4BACDD8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DF60378-DECE-A197-0F3B-AC5387D05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FFC7C85D-7703-DE39-CB32-C8C94B80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5FD0CD66-4B62-CD5B-5702-083155030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>
                <a:solidFill>
                  <a:srgbClr val="0070C0"/>
                </a:solidFill>
              </a:rPr>
              <a:t>How to break down the project better</a:t>
            </a:r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4EE04D45-46A1-0216-2CD6-63C70B357E32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754F23DE-F155-82BD-0DA5-83A07F6BA38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253C98A-E840-829A-106C-BEB66B53288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E6FE992-8B73-D72B-3667-60C9A71290BB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23F5C995-C5CF-8C59-83CA-E8D06E7BC4B6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92DC8919-0262-F198-086F-167D42887D9C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D31F4E2A-F68F-D672-37C4-4E3E7DAC53C5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00396023-88AA-4D84-5F9F-E60F58C8DC9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7E9FB40A-E0EF-4004-52EB-C39ED7405C9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14699B6-0C23-9736-EC66-B52E540B90D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ED85213D-17D8-F653-118F-149C5C098356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01FC2094-F422-FAB4-D798-D489D71D2286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81761029-D58A-75BB-D806-D95AC91B93C4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26F29AB5-C1F5-536F-C9AD-6BC5296F42CF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C3EFC2CA-48DF-D760-192A-237E6318C7C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412CA843-92AB-08EE-B932-DF1F870C8859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F1723E5-DC70-FDC9-96CC-BD5994D6EB1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021A90F-8BD4-FB69-7465-9B114A28AC6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374E8CF8-EA9F-64B0-A3FB-E359D565C2CF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8272C2F4-DA4E-7AD7-A634-2A9CE0F30350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1940F576-0597-00A7-68E6-E0A9EA07744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EE70DA70-E2F4-35A6-7C52-99BF8729B943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71A5AF9-3542-AE59-D680-371F018B0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F04BD-61F1-7350-B08A-9AAF15755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17" y="1380009"/>
            <a:ext cx="7113468" cy="3207000"/>
          </a:xfrm>
        </p:spPr>
        <p:txBody>
          <a:bodyPr/>
          <a:lstStyle/>
          <a:p>
            <a:r>
              <a:rPr lang="en-US"/>
              <a:t>Reduce NPC reliance on player</a:t>
            </a:r>
          </a:p>
          <a:p>
            <a:endParaRPr lang="en-US"/>
          </a:p>
          <a:p>
            <a:r>
              <a:rPr lang="en-US"/>
              <a:t>Scene transitions more uniform (Start Menu to Level 1)</a:t>
            </a:r>
          </a:p>
          <a:p>
            <a:endParaRPr lang="en-US"/>
          </a:p>
          <a:p>
            <a:r>
              <a:rPr lang="en-US"/>
              <a:t>More emphasis on the creation of unit testing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726AF8-A02E-6F80-F6A0-6C790BBEDB39}"/>
              </a:ext>
            </a:extLst>
          </p:cNvPr>
          <p:cNvSpPr txBox="1"/>
          <p:nvPr/>
        </p:nvSpPr>
        <p:spPr>
          <a:xfrm>
            <a:off x="5527182" y="4430873"/>
            <a:ext cx="207821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Speaking: - Alex, TL2+</a:t>
            </a:r>
          </a:p>
        </p:txBody>
      </p:sp>
    </p:spTree>
    <p:extLst>
      <p:ext uri="{BB962C8B-B14F-4D97-AF65-F5344CB8AC3E}">
        <p14:creationId xmlns:p14="http://schemas.microsoft.com/office/powerpoint/2010/main" val="42548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25AC99BD-4F0D-1766-B518-66477222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AFD06F36-BF04-1A8B-4CFB-E8227BD763B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6D0F97BC-262B-CDB6-4D42-2B063D894291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64664EF9-61F8-DB1B-68D4-7616501FB3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845" y="2907111"/>
            <a:ext cx="7110198" cy="1523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>
                <a:solidFill>
                  <a:schemeClr val="accent3">
                    <a:lumMod val="10000"/>
                  </a:schemeClr>
                </a:solidFill>
              </a:rPr>
              <a:t>Course Improvements </a:t>
            </a:r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5BD3DCF2-CFB6-B0D9-67A8-F88692707D2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1295653E-D9F5-3232-96DD-014F9EDDAC2E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E11A415-C0A4-93A8-D17D-04E4CF6069B4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4BD365A-8A08-EC74-8583-80777ED9DF2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7703159D-D41B-1A5D-A3C0-764B9529032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931E3397-9E69-F144-85EF-D9483B7ACF3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B0B53448-8113-C4C4-B069-E0AD4B6BD97E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299C4A99-E501-C1A7-23C5-2404E206EFD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679620DC-DB6E-D950-6A2E-14AA5CC334D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2CDB8A8D-F2C4-1371-D2D9-B2184D3F462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E7579EF-C429-9D35-714F-873D0B62513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2057749E-E0EC-221C-695A-1DD810981186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FEB71137-3DCF-347A-8ACB-4744DB5CE0DD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965CCBEC-1F09-63E2-D125-D4BB19382458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8416AFD0-811D-DBDE-74B9-5C8A7DAC9EC3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B2FCB58A-A3EA-6736-77EC-1DB5792B36D6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ED8720C0-6967-D7AC-9CC4-656D98D0B805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D9F5CE8-B89B-3D30-EE69-B8AF95237842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5E2D495-052E-D1B4-93FF-B1B7AF77DFFD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4B7C7DC9-BAA2-22CB-BDD0-8D5C7E0ABF53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92582ECF-CDC6-F42D-398F-6B9EE36C7D4D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35B41929-BEA8-DC8F-D838-4C86F1A40689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B126B000-75ED-AC35-613B-248FE500CBDE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BEB3EA5D-F764-5F26-33D7-448A4D6F4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0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ACE8C1A1-FD55-0E93-ADFA-9EADB6E8D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EB627F02-52F4-1604-DDA0-495AC26E1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198" y="559669"/>
            <a:ext cx="7306318" cy="48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>
                <a:solidFill>
                  <a:srgbClr val="0070C0"/>
                </a:solidFill>
              </a:rPr>
              <a:t>How to make the course better. </a:t>
            </a:r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9081EEED-C143-6CE4-9868-7537A0974F27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22765C96-5281-1021-4962-C3F88AD6AF2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96DC9A4F-F99F-BA03-B25E-E8F166B70F3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B769E8AC-DCD1-EFEF-6313-357B5FB25B3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7BB997AD-963F-2F74-AFB2-9410BD0D1BF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874B25DD-FF84-225B-E282-54FF47DE3BE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62332C29-01F8-7EF1-F1F1-C306BD1E0B3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A28AA91-E6D4-3340-03D1-93BEE5EC169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B08AFD9-CBBE-1F2B-92FD-FEE4387D8AF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96B76D5-C626-F6A9-A924-4CBF53588C4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2E34ABD0-ED01-FE67-5996-A8A2E0D6D42C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EE5BE10A-EED8-A9D3-4095-3E198BAFD2B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DDDE5496-843A-9514-74B6-166E9414B1B2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CE747261-85C0-A8DF-2439-713265302C02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FD8F9210-E97B-66C4-358D-D8D3E57AD8B7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AD65C20D-033E-8B3C-4C45-6DE352C37ACA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A622666-6345-D0AA-17D3-DF453EFEC7DD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3E96DCB-5663-E29B-F2CD-24E636C3109D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E66DEB49-EAFD-630F-70D6-6355CD72140A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A2512925-400F-9346-5959-7F6A94BCBD8A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95031F2D-8230-7CC8-65C8-0D820504B1CB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A55F742A-4C2E-AA12-5F6A-229C3ADA12D4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8C087B85-CF49-7E58-CAFD-A432BE2F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2569A-2020-3A76-51D9-848878B33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247" y="1385129"/>
            <a:ext cx="7085561" cy="3207000"/>
          </a:xfrm>
        </p:spPr>
        <p:txBody>
          <a:bodyPr/>
          <a:lstStyle/>
          <a:p>
            <a:r>
              <a:rPr lang="en-US" dirty="0"/>
              <a:t>Canvas Calendar descriptions explaining what deliverables are needed.</a:t>
            </a:r>
          </a:p>
          <a:p>
            <a:r>
              <a:rPr lang="en-US" dirty="0"/>
              <a:t>TL Presentations made earlier in the semester.</a:t>
            </a:r>
          </a:p>
          <a:p>
            <a:pPr lvl="1"/>
            <a:r>
              <a:rPr lang="en-US" dirty="0"/>
              <a:t>GitHub presentation made earlier before working on games. </a:t>
            </a:r>
          </a:p>
          <a:p>
            <a:r>
              <a:rPr lang="en-US" dirty="0"/>
              <a:t>General expectations for games described at the beginning of the course </a:t>
            </a:r>
          </a:p>
          <a:p>
            <a:pPr lvl="1"/>
            <a:r>
              <a:rPr lang="en-US" dirty="0"/>
              <a:t>Gantt chart additions: Unit Testing, Dynamic/Static Binding, Patterns, Coding Standards, Demo, Copyright Implementation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84364-F4B1-F10E-44A0-C86E45B029DA}"/>
              </a:ext>
            </a:extLst>
          </p:cNvPr>
          <p:cNvSpPr txBox="1"/>
          <p:nvPr/>
        </p:nvSpPr>
        <p:spPr>
          <a:xfrm>
            <a:off x="5527182" y="4430873"/>
            <a:ext cx="207821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Speaking: - Alex, TL2+</a:t>
            </a:r>
          </a:p>
        </p:txBody>
      </p:sp>
    </p:spTree>
    <p:extLst>
      <p:ext uri="{BB962C8B-B14F-4D97-AF65-F5344CB8AC3E}">
        <p14:creationId xmlns:p14="http://schemas.microsoft.com/office/powerpoint/2010/main" val="39176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C140C0AC-C87D-6BAF-9AAB-4764BE2C1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823EFB28-AA00-49B1-4AE2-30BABEE23C6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4F0E1D0C-CDAF-4101-6A10-D879390A3B1B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9C00FC06-2D42-D444-9306-19637711D4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845" y="2907111"/>
            <a:ext cx="7110198" cy="1523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>
                <a:solidFill>
                  <a:schemeClr val="accent3">
                    <a:lumMod val="10000"/>
                  </a:schemeClr>
                </a:solidFill>
              </a:rPr>
              <a:t>Pair Programming </a:t>
            </a:r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B429B9BA-DAE0-9751-DABD-58BDAAFEC86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4F81D6D8-FAA2-8553-5D29-66C9EB3A594A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C31CD376-F61C-9912-F987-8E3A2146B42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0761E965-ADCE-C8B4-6906-0759B853D16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3A65B62-5393-6095-50D0-0A215FC230C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C9BB6CB2-B1D7-C1A3-F419-3F84DA5C355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3F824CCD-7317-B0C8-F24C-DD3D570F8DEB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A9DE53D3-511D-489D-F656-3C7E3D4267C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0A33B495-98D9-8988-4BE3-2EE79D5EA6E0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235AD4A2-FD0E-DCA0-01C8-88DE3E285D0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AEA32190-946D-5E11-56FC-97028208350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8FFBB646-62A2-9295-4A89-0AA7474294EB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D9CFC3F7-DB38-5910-8E1F-A5BB2865AF32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22243724-B228-8C4C-10CE-9F59630FB1A0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0D4DBC28-5B76-87DC-780D-176E62CD87D4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8D9E9FEF-8B80-EC4E-9879-7A1EC0881508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39F7BDE1-1DA3-66F1-113D-A7A8551ADD60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C9F0836-B863-B4BB-208D-B698CA06206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E61EDA2-8D02-6068-4A53-9D10ECB00295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AD2D43FC-F819-08F1-E7BA-C9CFA995A80C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B3AB37CF-4722-9308-4887-5F65A72B6942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A31F5320-E227-D516-1FE5-07FC8BFAE24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3842FBBD-4D5E-94F6-58A9-61B8E5A788B2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D72D489F-6970-BA2C-5595-4148E420C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75775578-8478-C5BC-2140-48998BD7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37AEDD69-47C2-C24B-6BC3-B8A1183EEB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27817" y="134936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Full screen wall of text that displays the start to the storyline (Star Wars style).</a:t>
            </a:r>
            <a:endParaRPr lang="en-US" sz="1200">
              <a:solidFill>
                <a:schemeClr val="hlink"/>
              </a:solidFill>
              <a:uFill>
                <a:noFill/>
              </a:u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sz="1200">
                <a:latin typeface="Press Start 2P"/>
              </a:rPr>
              <a:t>Dialogue: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hlink"/>
                </a:solidFill>
                <a:uFill>
                  <a:noFill/>
                </a:uFill>
              </a:rPr>
              <a:t>There will be text displayed on the screen for the player to read, as well as a voiceover for players who don’t want to.</a:t>
            </a:r>
            <a:endParaRPr lang="en" sz="1200">
              <a:solidFill>
                <a:schemeClr val="hlink"/>
              </a:solidFill>
              <a:latin typeface="Press Start 2P"/>
            </a:endParaRPr>
          </a:p>
          <a:p>
            <a:pPr marL="0" indent="0">
              <a:lnSpc>
                <a:spcPct val="150000"/>
              </a:lnSpc>
              <a:buNone/>
            </a:pPr>
            <a:endParaRPr lang="en" sz="1200">
              <a:latin typeface="Press Start 2P"/>
            </a:endParaRPr>
          </a:p>
          <a:p>
            <a:pPr marL="0" indent="0">
              <a:lnSpc>
                <a:spcPct val="150000"/>
              </a:lnSpc>
              <a:buNone/>
            </a:pPr>
            <a:endParaRPr lang="en" sz="120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lnSpc>
                <a:spcPct val="150000"/>
              </a:lnSpc>
              <a:buNone/>
            </a:pPr>
            <a:endParaRPr lang="en" sz="1200">
              <a:latin typeface="Press Start 2P"/>
            </a:endParaRPr>
          </a:p>
          <a:p>
            <a:pPr marL="0" indent="0">
              <a:lnSpc>
                <a:spcPct val="150000"/>
              </a:lnSpc>
              <a:buNone/>
            </a:pPr>
            <a:endParaRPr lang="en" sz="1200">
              <a:latin typeface="Press Start 2P"/>
            </a:endParaRPr>
          </a:p>
          <a:p>
            <a:pPr marL="0" indent="0">
              <a:lnSpc>
                <a:spcPct val="150000"/>
              </a:lnSpc>
              <a:buNone/>
            </a:pPr>
            <a:endParaRPr lang="en" sz="1200">
              <a:latin typeface="Press Start 2P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75EE4438-97B9-F99C-73CD-02D66697A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4" y="584338"/>
            <a:ext cx="70147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>
                <a:solidFill>
                  <a:srgbClr val="0070C0"/>
                </a:solidFill>
              </a:rPr>
              <a:t>Pair Programming: Game Prologue </a:t>
            </a:r>
            <a:endParaRPr lang="en-US" sz="2000">
              <a:solidFill>
                <a:srgbClr val="0070C0"/>
              </a:solidFill>
            </a:endParaRPr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AE7C895C-F743-A5DD-AAF2-38F11F7CCB02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357FAC8-21D0-30E9-9551-36B7DFAB884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8ECF0977-6CBD-B107-3D99-D93C161CAD1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19266A7-9C1C-D8EB-92E9-B4934C60C2D4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342F0C2-E363-4B07-A1DA-70E0AE1065C4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C8B1F128-1005-35EE-7E61-DD82E58A097E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A0C56A6-56DB-9A9F-E9B9-DABF48955B2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5A4C7A2-3F39-54FA-9125-59336D82FDA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8E41442-9452-F356-0DC4-231B39FB667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A653A7A9-8D84-FDAD-DD5D-3402C2223A86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5DE2252D-A7CD-4B24-9C8B-889698E91EA3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A3EBE716-B6EB-98AA-396A-B0C9947B8D47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74B6050E-317B-FEF5-D092-1DEC17BE680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CFD78E9C-546B-E0B2-3BF0-74E34F991385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D973D796-788E-192F-AEE8-9CE783AF31A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A2CB6067-35D1-4806-365F-B3FAE0EE0772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AD82C1C-AF87-85DA-3D04-85E981C7CFF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713A5A2-81B2-5254-B46A-F3EC44D99745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094D12F5-9C73-461C-046B-845D5C9B6D6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617C1125-511C-EFB3-CB83-89914D9471C9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1E90121B-C7DD-8ED8-59D4-E67A01E2BD1B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EE9D3A82-D64B-ED7A-02BF-E5CC852EB563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E11ABE11-2C19-C943-CB8E-AE0A8079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28640A-C4ED-43F7-E7FD-A7AFB8A97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86" y="1348411"/>
            <a:ext cx="3473888" cy="3473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6EA06-6547-4C9B-1719-EA61597678F8}"/>
              </a:ext>
            </a:extLst>
          </p:cNvPr>
          <p:cNvSpPr txBox="1"/>
          <p:nvPr/>
        </p:nvSpPr>
        <p:spPr>
          <a:xfrm>
            <a:off x="5527182" y="4430873"/>
            <a:ext cx="207821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Speaking: - Alex, TL2+</a:t>
            </a:r>
          </a:p>
        </p:txBody>
      </p:sp>
    </p:spTree>
    <p:extLst>
      <p:ext uri="{BB962C8B-B14F-4D97-AF65-F5344CB8AC3E}">
        <p14:creationId xmlns:p14="http://schemas.microsoft.com/office/powerpoint/2010/main" val="77752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DF5EF899-BCF2-A3CE-0A1F-155FD3CB1C6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/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758" name="Google Shape;1758;p33"/>
          <p:cNvSpPr txBox="1">
            <a:spLocks noGrp="1"/>
          </p:cNvSpPr>
          <p:nvPr>
            <p:ph type="title"/>
          </p:nvPr>
        </p:nvSpPr>
        <p:spPr>
          <a:xfrm>
            <a:off x="821529" y="2728275"/>
            <a:ext cx="6582659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>
                <a:solidFill>
                  <a:schemeClr val="accent3">
                    <a:lumMod val="10000"/>
                  </a:schemeClr>
                </a:solidFill>
              </a:rPr>
              <a:t>Post Mortem</a:t>
            </a:r>
          </a:p>
        </p:txBody>
      </p:sp>
      <p:sp>
        <p:nvSpPr>
          <p:cNvPr id="1760" name="Google Shape;1760;p33"/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761" name="Google Shape;1761;p33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9988BF76-4FEB-562D-67DF-72F35B9AE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5B27A24E-7F3B-DE54-53A0-199FF4458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C379782C-7164-CFF7-B3AA-31AADE0A9393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6111768-9A4B-A173-46B0-AA01DCF15D5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6C6C08B-7358-4056-E9E2-E5B6E219F31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8216B96-5A38-68A4-B1CE-AE887FCF2BE3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30B1B51-A02D-B96D-D185-5761FD67303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51869632-6F18-1E62-80D4-EDC48334554D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F5714D3-171F-DE3D-01CE-492877BC82B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6F21B2D0-100C-E2AF-A7E8-C0F820A7E40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2137F55-16D4-B6E9-3DC0-E3C913519ED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B351203-11A6-864B-089B-D72E4EE42BDF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05BF2E14-9B51-4033-724F-94772CEDA74D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08C44F50-F357-A4FA-D544-77842E10D01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717CF5F5-312D-19E8-1083-0367458624A6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666755E3-23F7-C6C5-BAAC-F2F1B7686DD4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7870C6C9-1B48-250B-CE4F-F7CDA2212FE4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35A7DE61-7E23-8D7B-D4DC-40D260AF9992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5F995A4-6F54-40F2-141F-A32F75E485B4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7D25C3-5902-C924-C278-F654C1F19174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62749224-75C9-DEBE-5196-97270344BAD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7F4B889D-23EC-EAED-C7B0-9F85D52A18CC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1C248C36-7872-0FB2-8F38-E8063DC7509E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6E95C6E8-2B18-0CF7-64AE-B1DE920EEE29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3244;p61">
            <a:extLst>
              <a:ext uri="{FF2B5EF4-FFF2-40B4-BE49-F238E27FC236}">
                <a16:creationId xmlns:a16="http://schemas.microsoft.com/office/drawing/2014/main" id="{5B782F8D-3D12-706C-87FF-C1B26B23D4C9}"/>
              </a:ext>
            </a:extLst>
          </p:cNvPr>
          <p:cNvSpPr txBox="1">
            <a:spLocks/>
          </p:cNvSpPr>
          <p:nvPr/>
        </p:nvSpPr>
        <p:spPr>
          <a:xfrm>
            <a:off x="722375" y="1582950"/>
            <a:ext cx="50223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4400"/>
              <a:t>THANKS!</a:t>
            </a:r>
          </a:p>
        </p:txBody>
      </p:sp>
      <p:sp>
        <p:nvSpPr>
          <p:cNvPr id="3" name="Google Shape;3245;p61">
            <a:extLst>
              <a:ext uri="{FF2B5EF4-FFF2-40B4-BE49-F238E27FC236}">
                <a16:creationId xmlns:a16="http://schemas.microsoft.com/office/drawing/2014/main" id="{5FC7B519-152B-0342-DBC0-798AC1A9BD8F}"/>
              </a:ext>
            </a:extLst>
          </p:cNvPr>
          <p:cNvSpPr txBox="1">
            <a:spLocks/>
          </p:cNvSpPr>
          <p:nvPr/>
        </p:nvSpPr>
        <p:spPr>
          <a:xfrm>
            <a:off x="722375" y="2511399"/>
            <a:ext cx="3849625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/>
              <a:t>Any Questions?</a:t>
            </a:r>
          </a:p>
        </p:txBody>
      </p:sp>
      <p:grpSp>
        <p:nvGrpSpPr>
          <p:cNvPr id="6" name="Google Shape;2601;p46">
            <a:extLst>
              <a:ext uri="{FF2B5EF4-FFF2-40B4-BE49-F238E27FC236}">
                <a16:creationId xmlns:a16="http://schemas.microsoft.com/office/drawing/2014/main" id="{D80750D0-4FBD-C1AD-F5F1-AE90CCE1C18E}"/>
              </a:ext>
            </a:extLst>
          </p:cNvPr>
          <p:cNvGrpSpPr/>
          <p:nvPr/>
        </p:nvGrpSpPr>
        <p:grpSpPr>
          <a:xfrm>
            <a:off x="5100175" y="1153796"/>
            <a:ext cx="2077168" cy="3054715"/>
            <a:chOff x="5982400" y="2633825"/>
            <a:chExt cx="481975" cy="708800"/>
          </a:xfrm>
        </p:grpSpPr>
        <p:sp>
          <p:nvSpPr>
            <p:cNvPr id="7" name="Google Shape;2602;p46">
              <a:extLst>
                <a:ext uri="{FF2B5EF4-FFF2-40B4-BE49-F238E27FC236}">
                  <a16:creationId xmlns:a16="http://schemas.microsoft.com/office/drawing/2014/main" id="{8D4100A6-B446-FFC1-509A-71FBC328820B}"/>
                </a:ext>
              </a:extLst>
            </p:cNvPr>
            <p:cNvSpPr/>
            <p:nvPr/>
          </p:nvSpPr>
          <p:spPr>
            <a:xfrm>
              <a:off x="5982400" y="2633825"/>
              <a:ext cx="481975" cy="708800"/>
            </a:xfrm>
            <a:custGeom>
              <a:avLst/>
              <a:gdLst/>
              <a:ahLst/>
              <a:cxnLst/>
              <a:rect l="l" t="t" r="r" b="b"/>
              <a:pathLst>
                <a:path w="19279" h="28352" extrusionOk="0">
                  <a:moveTo>
                    <a:pt x="434" y="0"/>
                  </a:moveTo>
                  <a:cubicBezTo>
                    <a:pt x="193" y="0"/>
                    <a:pt x="0" y="205"/>
                    <a:pt x="0" y="446"/>
                  </a:cubicBezTo>
                  <a:lnTo>
                    <a:pt x="0" y="27917"/>
                  </a:lnTo>
                  <a:cubicBezTo>
                    <a:pt x="0" y="28158"/>
                    <a:pt x="193" y="28351"/>
                    <a:pt x="434" y="28351"/>
                  </a:cubicBezTo>
                  <a:lnTo>
                    <a:pt x="18832" y="28351"/>
                  </a:lnTo>
                  <a:cubicBezTo>
                    <a:pt x="19073" y="28351"/>
                    <a:pt x="19278" y="28158"/>
                    <a:pt x="19278" y="27917"/>
                  </a:cubicBezTo>
                  <a:lnTo>
                    <a:pt x="19278" y="446"/>
                  </a:lnTo>
                  <a:cubicBezTo>
                    <a:pt x="19278" y="205"/>
                    <a:pt x="19073" y="0"/>
                    <a:pt x="18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3;p46">
              <a:extLst>
                <a:ext uri="{FF2B5EF4-FFF2-40B4-BE49-F238E27FC236}">
                  <a16:creationId xmlns:a16="http://schemas.microsoft.com/office/drawing/2014/main" id="{68461F72-056B-0142-3B01-261396DCA15E}"/>
                </a:ext>
              </a:extLst>
            </p:cNvPr>
            <p:cNvSpPr/>
            <p:nvPr/>
          </p:nvSpPr>
          <p:spPr>
            <a:xfrm>
              <a:off x="6007550" y="2658461"/>
              <a:ext cx="431675" cy="391925"/>
            </a:xfrm>
            <a:custGeom>
              <a:avLst/>
              <a:gdLst/>
              <a:ahLst/>
              <a:cxnLst/>
              <a:rect l="l" t="t" r="r" b="b"/>
              <a:pathLst>
                <a:path w="17267" h="15677" extrusionOk="0">
                  <a:moveTo>
                    <a:pt x="434" y="1"/>
                  </a:moveTo>
                  <a:cubicBezTo>
                    <a:pt x="193" y="1"/>
                    <a:pt x="0" y="206"/>
                    <a:pt x="0" y="447"/>
                  </a:cubicBezTo>
                  <a:lnTo>
                    <a:pt x="0" y="15231"/>
                  </a:lnTo>
                  <a:cubicBezTo>
                    <a:pt x="0" y="15472"/>
                    <a:pt x="193" y="15676"/>
                    <a:pt x="434" y="15676"/>
                  </a:cubicBezTo>
                  <a:lnTo>
                    <a:pt x="16832" y="15676"/>
                  </a:lnTo>
                  <a:cubicBezTo>
                    <a:pt x="17073" y="15676"/>
                    <a:pt x="17266" y="15472"/>
                    <a:pt x="17266" y="15231"/>
                  </a:cubicBezTo>
                  <a:lnTo>
                    <a:pt x="17266" y="447"/>
                  </a:lnTo>
                  <a:cubicBezTo>
                    <a:pt x="17266" y="206"/>
                    <a:pt x="17073" y="1"/>
                    <a:pt x="16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4;p46">
              <a:extLst>
                <a:ext uri="{FF2B5EF4-FFF2-40B4-BE49-F238E27FC236}">
                  <a16:creationId xmlns:a16="http://schemas.microsoft.com/office/drawing/2014/main" id="{7F227ACE-6C11-9C23-AA61-7B1173CF27EC}"/>
                </a:ext>
              </a:extLst>
            </p:cNvPr>
            <p:cNvSpPr/>
            <p:nvPr/>
          </p:nvSpPr>
          <p:spPr>
            <a:xfrm>
              <a:off x="6025989" y="2679560"/>
              <a:ext cx="394797" cy="347025"/>
            </a:xfrm>
            <a:custGeom>
              <a:avLst/>
              <a:gdLst/>
              <a:ahLst/>
              <a:cxnLst/>
              <a:rect l="l" t="t" r="r" b="b"/>
              <a:pathLst>
                <a:path w="13194" h="13881" extrusionOk="0">
                  <a:moveTo>
                    <a:pt x="0" y="0"/>
                  </a:moveTo>
                  <a:lnTo>
                    <a:pt x="0" y="13881"/>
                  </a:lnTo>
                  <a:lnTo>
                    <a:pt x="13194" y="13881"/>
                  </a:lnTo>
                  <a:lnTo>
                    <a:pt x="13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5;p46">
              <a:extLst>
                <a:ext uri="{FF2B5EF4-FFF2-40B4-BE49-F238E27FC236}">
                  <a16:creationId xmlns:a16="http://schemas.microsoft.com/office/drawing/2014/main" id="{3CA93C6E-4FB8-91E2-57DC-6EF6639A4F6E}"/>
                </a:ext>
              </a:extLst>
            </p:cNvPr>
            <p:cNvSpPr/>
            <p:nvPr/>
          </p:nvSpPr>
          <p:spPr>
            <a:xfrm>
              <a:off x="6024550" y="3109450"/>
              <a:ext cx="106975" cy="106950"/>
            </a:xfrm>
            <a:custGeom>
              <a:avLst/>
              <a:gdLst/>
              <a:ahLst/>
              <a:cxnLst/>
              <a:rect l="l" t="t" r="r" b="b"/>
              <a:pathLst>
                <a:path w="4279" h="4278" extrusionOk="0">
                  <a:moveTo>
                    <a:pt x="2134" y="0"/>
                  </a:moveTo>
                  <a:cubicBezTo>
                    <a:pt x="953" y="0"/>
                    <a:pt x="1" y="952"/>
                    <a:pt x="1" y="2133"/>
                  </a:cubicBezTo>
                  <a:cubicBezTo>
                    <a:pt x="1" y="3314"/>
                    <a:pt x="953" y="4278"/>
                    <a:pt x="2134" y="4278"/>
                  </a:cubicBezTo>
                  <a:cubicBezTo>
                    <a:pt x="3314" y="4278"/>
                    <a:pt x="4278" y="3314"/>
                    <a:pt x="4278" y="2133"/>
                  </a:cubicBezTo>
                  <a:cubicBezTo>
                    <a:pt x="4278" y="952"/>
                    <a:pt x="3314" y="0"/>
                    <a:pt x="2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06;p46">
              <a:extLst>
                <a:ext uri="{FF2B5EF4-FFF2-40B4-BE49-F238E27FC236}">
                  <a16:creationId xmlns:a16="http://schemas.microsoft.com/office/drawing/2014/main" id="{414864C6-C52B-8D16-9EC1-810416673D4A}"/>
                </a:ext>
              </a:extLst>
            </p:cNvPr>
            <p:cNvSpPr/>
            <p:nvPr/>
          </p:nvSpPr>
          <p:spPr>
            <a:xfrm>
              <a:off x="6028175" y="3113050"/>
              <a:ext cx="99425" cy="99450"/>
            </a:xfrm>
            <a:custGeom>
              <a:avLst/>
              <a:gdLst/>
              <a:ahLst/>
              <a:cxnLst/>
              <a:rect l="l" t="t" r="r" b="b"/>
              <a:pathLst>
                <a:path w="3977" h="3978" extrusionOk="0">
                  <a:moveTo>
                    <a:pt x="1989" y="1"/>
                  </a:moveTo>
                  <a:cubicBezTo>
                    <a:pt x="892" y="1"/>
                    <a:pt x="1" y="893"/>
                    <a:pt x="1" y="1989"/>
                  </a:cubicBezTo>
                  <a:cubicBezTo>
                    <a:pt x="1" y="3085"/>
                    <a:pt x="892" y="3977"/>
                    <a:pt x="1989" y="3977"/>
                  </a:cubicBezTo>
                  <a:cubicBezTo>
                    <a:pt x="3085" y="3977"/>
                    <a:pt x="3977" y="3085"/>
                    <a:pt x="3977" y="1989"/>
                  </a:cubicBezTo>
                  <a:cubicBezTo>
                    <a:pt x="3977" y="893"/>
                    <a:pt x="3085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7;p46">
              <a:extLst>
                <a:ext uri="{FF2B5EF4-FFF2-40B4-BE49-F238E27FC236}">
                  <a16:creationId xmlns:a16="http://schemas.microsoft.com/office/drawing/2014/main" id="{919293ED-C67D-E389-AA1C-86D82AFE7FED}"/>
                </a:ext>
              </a:extLst>
            </p:cNvPr>
            <p:cNvSpPr/>
            <p:nvPr/>
          </p:nvSpPr>
          <p:spPr>
            <a:xfrm>
              <a:off x="6040225" y="3125100"/>
              <a:ext cx="75325" cy="75350"/>
            </a:xfrm>
            <a:custGeom>
              <a:avLst/>
              <a:gdLst/>
              <a:ahLst/>
              <a:cxnLst/>
              <a:rect l="l" t="t" r="r" b="b"/>
              <a:pathLst>
                <a:path w="3013" h="3014" extrusionOk="0">
                  <a:moveTo>
                    <a:pt x="1507" y="1"/>
                  </a:moveTo>
                  <a:cubicBezTo>
                    <a:pt x="675" y="1"/>
                    <a:pt x="1" y="676"/>
                    <a:pt x="1" y="1507"/>
                  </a:cubicBezTo>
                  <a:cubicBezTo>
                    <a:pt x="1" y="2338"/>
                    <a:pt x="675" y="3013"/>
                    <a:pt x="1507" y="3013"/>
                  </a:cubicBezTo>
                  <a:cubicBezTo>
                    <a:pt x="2338" y="3013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08;p46">
              <a:extLst>
                <a:ext uri="{FF2B5EF4-FFF2-40B4-BE49-F238E27FC236}">
                  <a16:creationId xmlns:a16="http://schemas.microsoft.com/office/drawing/2014/main" id="{4698A30C-5095-3F3D-DABA-EB3AFB423E33}"/>
                </a:ext>
              </a:extLst>
            </p:cNvPr>
            <p:cNvSpPr/>
            <p:nvPr/>
          </p:nvSpPr>
          <p:spPr>
            <a:xfrm>
              <a:off x="6044150" y="3129025"/>
              <a:ext cx="67500" cy="67500"/>
            </a:xfrm>
            <a:custGeom>
              <a:avLst/>
              <a:gdLst/>
              <a:ahLst/>
              <a:cxnLst/>
              <a:rect l="l" t="t" r="r" b="b"/>
              <a:pathLst>
                <a:path w="2700" h="2700" extrusionOk="0">
                  <a:moveTo>
                    <a:pt x="1350" y="0"/>
                  </a:moveTo>
                  <a:cubicBezTo>
                    <a:pt x="603" y="0"/>
                    <a:pt x="0" y="603"/>
                    <a:pt x="0" y="1350"/>
                  </a:cubicBezTo>
                  <a:cubicBezTo>
                    <a:pt x="0" y="2097"/>
                    <a:pt x="603" y="2699"/>
                    <a:pt x="1350" y="2699"/>
                  </a:cubicBezTo>
                  <a:cubicBezTo>
                    <a:pt x="2097" y="2699"/>
                    <a:pt x="2699" y="2097"/>
                    <a:pt x="2699" y="1350"/>
                  </a:cubicBezTo>
                  <a:cubicBezTo>
                    <a:pt x="2699" y="603"/>
                    <a:pt x="2097" y="0"/>
                    <a:pt x="1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9;p46">
              <a:extLst>
                <a:ext uri="{FF2B5EF4-FFF2-40B4-BE49-F238E27FC236}">
                  <a16:creationId xmlns:a16="http://schemas.microsoft.com/office/drawing/2014/main" id="{14611816-76C9-12E1-0916-63C22A01CA46}"/>
                </a:ext>
              </a:extLst>
            </p:cNvPr>
            <p:cNvSpPr/>
            <p:nvPr/>
          </p:nvSpPr>
          <p:spPr>
            <a:xfrm>
              <a:off x="6056200" y="3141075"/>
              <a:ext cx="43400" cy="43400"/>
            </a:xfrm>
            <a:custGeom>
              <a:avLst/>
              <a:gdLst/>
              <a:ahLst/>
              <a:cxnLst/>
              <a:rect l="l" t="t" r="r" b="b"/>
              <a:pathLst>
                <a:path w="1736" h="1736" extrusionOk="0">
                  <a:moveTo>
                    <a:pt x="868" y="0"/>
                  </a:moveTo>
                  <a:cubicBezTo>
                    <a:pt x="386" y="0"/>
                    <a:pt x="0" y="386"/>
                    <a:pt x="0" y="868"/>
                  </a:cubicBezTo>
                  <a:cubicBezTo>
                    <a:pt x="0" y="1350"/>
                    <a:pt x="398" y="1735"/>
                    <a:pt x="868" y="1735"/>
                  </a:cubicBezTo>
                  <a:cubicBezTo>
                    <a:pt x="1350" y="1735"/>
                    <a:pt x="1735" y="1350"/>
                    <a:pt x="1735" y="868"/>
                  </a:cubicBezTo>
                  <a:cubicBezTo>
                    <a:pt x="1735" y="386"/>
                    <a:pt x="1350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0;p46">
              <a:extLst>
                <a:ext uri="{FF2B5EF4-FFF2-40B4-BE49-F238E27FC236}">
                  <a16:creationId xmlns:a16="http://schemas.microsoft.com/office/drawing/2014/main" id="{F624AEEF-4ACE-4BF5-FEBB-6877340D6152}"/>
                </a:ext>
              </a:extLst>
            </p:cNvPr>
            <p:cNvSpPr/>
            <p:nvPr/>
          </p:nvSpPr>
          <p:spPr>
            <a:xfrm>
              <a:off x="6050175" y="3254025"/>
              <a:ext cx="15375" cy="13300"/>
            </a:xfrm>
            <a:custGeom>
              <a:avLst/>
              <a:gdLst/>
              <a:ahLst/>
              <a:cxnLst/>
              <a:rect l="l" t="t" r="r" b="b"/>
              <a:pathLst>
                <a:path w="615" h="532" extrusionOk="0">
                  <a:moveTo>
                    <a:pt x="307" y="0"/>
                  </a:moveTo>
                  <a:cubicBezTo>
                    <a:pt x="217" y="0"/>
                    <a:pt x="132" y="46"/>
                    <a:pt x="84" y="133"/>
                  </a:cubicBezTo>
                  <a:cubicBezTo>
                    <a:pt x="0" y="254"/>
                    <a:pt x="48" y="422"/>
                    <a:pt x="181" y="495"/>
                  </a:cubicBezTo>
                  <a:cubicBezTo>
                    <a:pt x="222" y="519"/>
                    <a:pt x="268" y="531"/>
                    <a:pt x="315" y="531"/>
                  </a:cubicBezTo>
                  <a:cubicBezTo>
                    <a:pt x="405" y="531"/>
                    <a:pt x="495" y="486"/>
                    <a:pt x="542" y="398"/>
                  </a:cubicBezTo>
                  <a:cubicBezTo>
                    <a:pt x="615" y="266"/>
                    <a:pt x="566" y="109"/>
                    <a:pt x="446" y="37"/>
                  </a:cubicBezTo>
                  <a:cubicBezTo>
                    <a:pt x="401" y="12"/>
                    <a:pt x="353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1;p46">
              <a:extLst>
                <a:ext uri="{FF2B5EF4-FFF2-40B4-BE49-F238E27FC236}">
                  <a16:creationId xmlns:a16="http://schemas.microsoft.com/office/drawing/2014/main" id="{52109AA9-7A60-3791-03E3-4ED253652D88}"/>
                </a:ext>
              </a:extLst>
            </p:cNvPr>
            <p:cNvSpPr/>
            <p:nvPr/>
          </p:nvSpPr>
          <p:spPr>
            <a:xfrm>
              <a:off x="6050175" y="3277575"/>
              <a:ext cx="15375" cy="13475"/>
            </a:xfrm>
            <a:custGeom>
              <a:avLst/>
              <a:gdLst/>
              <a:ahLst/>
              <a:cxnLst/>
              <a:rect l="l" t="t" r="r" b="b"/>
              <a:pathLst>
                <a:path w="615" h="539" extrusionOk="0">
                  <a:moveTo>
                    <a:pt x="307" y="1"/>
                  </a:moveTo>
                  <a:cubicBezTo>
                    <a:pt x="263" y="1"/>
                    <a:pt x="219" y="12"/>
                    <a:pt x="181" y="35"/>
                  </a:cubicBezTo>
                  <a:cubicBezTo>
                    <a:pt x="48" y="107"/>
                    <a:pt x="0" y="276"/>
                    <a:pt x="84" y="396"/>
                  </a:cubicBezTo>
                  <a:cubicBezTo>
                    <a:pt x="134" y="487"/>
                    <a:pt x="223" y="538"/>
                    <a:pt x="317" y="538"/>
                  </a:cubicBezTo>
                  <a:cubicBezTo>
                    <a:pt x="360" y="538"/>
                    <a:pt x="404" y="527"/>
                    <a:pt x="446" y="505"/>
                  </a:cubicBezTo>
                  <a:cubicBezTo>
                    <a:pt x="566" y="420"/>
                    <a:pt x="615" y="264"/>
                    <a:pt x="542" y="131"/>
                  </a:cubicBezTo>
                  <a:cubicBezTo>
                    <a:pt x="493" y="49"/>
                    <a:pt x="400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2;p46">
              <a:extLst>
                <a:ext uri="{FF2B5EF4-FFF2-40B4-BE49-F238E27FC236}">
                  <a16:creationId xmlns:a16="http://schemas.microsoft.com/office/drawing/2014/main" id="{01D3BF15-13AA-3CE6-2870-C4ED095AC1E6}"/>
                </a:ext>
              </a:extLst>
            </p:cNvPr>
            <p:cNvSpPr/>
            <p:nvPr/>
          </p:nvSpPr>
          <p:spPr>
            <a:xfrm>
              <a:off x="6071850" y="3289575"/>
              <a:ext cx="13275" cy="13275"/>
            </a:xfrm>
            <a:custGeom>
              <a:avLst/>
              <a:gdLst/>
              <a:ahLst/>
              <a:cxnLst/>
              <a:rect l="l" t="t" r="r" b="b"/>
              <a:pathLst>
                <a:path w="531" h="531" extrusionOk="0">
                  <a:moveTo>
                    <a:pt x="266" y="1"/>
                  </a:moveTo>
                  <a:cubicBezTo>
                    <a:pt x="109" y="1"/>
                    <a:pt x="1" y="109"/>
                    <a:pt x="1" y="266"/>
                  </a:cubicBezTo>
                  <a:cubicBezTo>
                    <a:pt x="1" y="410"/>
                    <a:pt x="109" y="531"/>
                    <a:pt x="266" y="531"/>
                  </a:cubicBezTo>
                  <a:cubicBezTo>
                    <a:pt x="410" y="531"/>
                    <a:pt x="531" y="410"/>
                    <a:pt x="531" y="266"/>
                  </a:cubicBezTo>
                  <a:cubicBezTo>
                    <a:pt x="531" y="109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13;p46">
              <a:extLst>
                <a:ext uri="{FF2B5EF4-FFF2-40B4-BE49-F238E27FC236}">
                  <a16:creationId xmlns:a16="http://schemas.microsoft.com/office/drawing/2014/main" id="{E049AC90-BD7B-3D58-3FE2-BCB5078CC0AB}"/>
                </a:ext>
              </a:extLst>
            </p:cNvPr>
            <p:cNvSpPr/>
            <p:nvPr/>
          </p:nvSpPr>
          <p:spPr>
            <a:xfrm>
              <a:off x="6091125" y="3277575"/>
              <a:ext cx="15400" cy="13475"/>
            </a:xfrm>
            <a:custGeom>
              <a:avLst/>
              <a:gdLst/>
              <a:ahLst/>
              <a:cxnLst/>
              <a:rect l="l" t="t" r="r" b="b"/>
              <a:pathLst>
                <a:path w="616" h="539" extrusionOk="0">
                  <a:moveTo>
                    <a:pt x="315" y="1"/>
                  </a:moveTo>
                  <a:cubicBezTo>
                    <a:pt x="222" y="1"/>
                    <a:pt x="134" y="49"/>
                    <a:pt x="85" y="131"/>
                  </a:cubicBezTo>
                  <a:cubicBezTo>
                    <a:pt x="1" y="264"/>
                    <a:pt x="49" y="420"/>
                    <a:pt x="182" y="505"/>
                  </a:cubicBezTo>
                  <a:cubicBezTo>
                    <a:pt x="219" y="527"/>
                    <a:pt x="262" y="538"/>
                    <a:pt x="305" y="538"/>
                  </a:cubicBezTo>
                  <a:cubicBezTo>
                    <a:pt x="399" y="538"/>
                    <a:pt x="493" y="487"/>
                    <a:pt x="543" y="396"/>
                  </a:cubicBezTo>
                  <a:cubicBezTo>
                    <a:pt x="615" y="276"/>
                    <a:pt x="567" y="107"/>
                    <a:pt x="447" y="35"/>
                  </a:cubicBezTo>
                  <a:cubicBezTo>
                    <a:pt x="404" y="12"/>
                    <a:pt x="35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14;p46">
              <a:extLst>
                <a:ext uri="{FF2B5EF4-FFF2-40B4-BE49-F238E27FC236}">
                  <a16:creationId xmlns:a16="http://schemas.microsoft.com/office/drawing/2014/main" id="{1C8CFEE2-E4FE-39A1-95BA-522B3EA3C78F}"/>
                </a:ext>
              </a:extLst>
            </p:cNvPr>
            <p:cNvSpPr/>
            <p:nvPr/>
          </p:nvSpPr>
          <p:spPr>
            <a:xfrm>
              <a:off x="6091125" y="3254025"/>
              <a:ext cx="15400" cy="13300"/>
            </a:xfrm>
            <a:custGeom>
              <a:avLst/>
              <a:gdLst/>
              <a:ahLst/>
              <a:cxnLst/>
              <a:rect l="l" t="t" r="r" b="b"/>
              <a:pathLst>
                <a:path w="616" h="532" extrusionOk="0">
                  <a:moveTo>
                    <a:pt x="315" y="0"/>
                  </a:moveTo>
                  <a:cubicBezTo>
                    <a:pt x="269" y="0"/>
                    <a:pt x="222" y="12"/>
                    <a:pt x="182" y="37"/>
                  </a:cubicBezTo>
                  <a:cubicBezTo>
                    <a:pt x="49" y="109"/>
                    <a:pt x="1" y="266"/>
                    <a:pt x="85" y="398"/>
                  </a:cubicBezTo>
                  <a:cubicBezTo>
                    <a:pt x="133" y="486"/>
                    <a:pt x="217" y="531"/>
                    <a:pt x="307" y="531"/>
                  </a:cubicBezTo>
                  <a:cubicBezTo>
                    <a:pt x="354" y="531"/>
                    <a:pt x="402" y="519"/>
                    <a:pt x="447" y="495"/>
                  </a:cubicBezTo>
                  <a:cubicBezTo>
                    <a:pt x="567" y="422"/>
                    <a:pt x="615" y="254"/>
                    <a:pt x="543" y="133"/>
                  </a:cubicBezTo>
                  <a:cubicBezTo>
                    <a:pt x="495" y="46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15;p46">
              <a:extLst>
                <a:ext uri="{FF2B5EF4-FFF2-40B4-BE49-F238E27FC236}">
                  <a16:creationId xmlns:a16="http://schemas.microsoft.com/office/drawing/2014/main" id="{616E7A9D-02CB-AED1-0F57-CA6ABBE59C26}"/>
                </a:ext>
              </a:extLst>
            </p:cNvPr>
            <p:cNvSpPr/>
            <p:nvPr/>
          </p:nvSpPr>
          <p:spPr>
            <a:xfrm>
              <a:off x="6071850" y="3265775"/>
              <a:ext cx="13275" cy="13275"/>
            </a:xfrm>
            <a:custGeom>
              <a:avLst/>
              <a:gdLst/>
              <a:ahLst/>
              <a:cxnLst/>
              <a:rect l="l" t="t" r="r" b="b"/>
              <a:pathLst>
                <a:path w="531" h="531" extrusionOk="0">
                  <a:moveTo>
                    <a:pt x="266" y="1"/>
                  </a:moveTo>
                  <a:cubicBezTo>
                    <a:pt x="121" y="1"/>
                    <a:pt x="1" y="121"/>
                    <a:pt x="1" y="266"/>
                  </a:cubicBezTo>
                  <a:cubicBezTo>
                    <a:pt x="1" y="410"/>
                    <a:pt x="121" y="531"/>
                    <a:pt x="266" y="531"/>
                  </a:cubicBezTo>
                  <a:cubicBezTo>
                    <a:pt x="410" y="531"/>
                    <a:pt x="531" y="410"/>
                    <a:pt x="531" y="266"/>
                  </a:cubicBezTo>
                  <a:cubicBezTo>
                    <a:pt x="531" y="121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16;p46">
              <a:extLst>
                <a:ext uri="{FF2B5EF4-FFF2-40B4-BE49-F238E27FC236}">
                  <a16:creationId xmlns:a16="http://schemas.microsoft.com/office/drawing/2014/main" id="{A244D9F9-CB30-3248-5771-8C072FA28AB9}"/>
                </a:ext>
              </a:extLst>
            </p:cNvPr>
            <p:cNvSpPr/>
            <p:nvPr/>
          </p:nvSpPr>
          <p:spPr>
            <a:xfrm>
              <a:off x="6071850" y="3241975"/>
              <a:ext cx="13275" cy="13575"/>
            </a:xfrm>
            <a:custGeom>
              <a:avLst/>
              <a:gdLst/>
              <a:ahLst/>
              <a:cxnLst/>
              <a:rect l="l" t="t" r="r" b="b"/>
              <a:pathLst>
                <a:path w="531" h="543" extrusionOk="0">
                  <a:moveTo>
                    <a:pt x="266" y="1"/>
                  </a:moveTo>
                  <a:cubicBezTo>
                    <a:pt x="121" y="1"/>
                    <a:pt x="1" y="121"/>
                    <a:pt x="1" y="278"/>
                  </a:cubicBezTo>
                  <a:cubicBezTo>
                    <a:pt x="1" y="423"/>
                    <a:pt x="121" y="543"/>
                    <a:pt x="266" y="543"/>
                  </a:cubicBezTo>
                  <a:cubicBezTo>
                    <a:pt x="410" y="543"/>
                    <a:pt x="531" y="423"/>
                    <a:pt x="531" y="278"/>
                  </a:cubicBezTo>
                  <a:cubicBezTo>
                    <a:pt x="531" y="121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7;p46">
              <a:extLst>
                <a:ext uri="{FF2B5EF4-FFF2-40B4-BE49-F238E27FC236}">
                  <a16:creationId xmlns:a16="http://schemas.microsoft.com/office/drawing/2014/main" id="{B083B9A4-703C-F88C-5070-4A3B314462D6}"/>
                </a:ext>
              </a:extLst>
            </p:cNvPr>
            <p:cNvSpPr/>
            <p:nvPr/>
          </p:nvSpPr>
          <p:spPr>
            <a:xfrm>
              <a:off x="6253800" y="3095600"/>
              <a:ext cx="172025" cy="171700"/>
            </a:xfrm>
            <a:custGeom>
              <a:avLst/>
              <a:gdLst/>
              <a:ahLst/>
              <a:cxnLst/>
              <a:rect l="l" t="t" r="r" b="b"/>
              <a:pathLst>
                <a:path w="6881" h="6868" extrusionOk="0">
                  <a:moveTo>
                    <a:pt x="1169" y="0"/>
                  </a:moveTo>
                  <a:cubicBezTo>
                    <a:pt x="518" y="0"/>
                    <a:pt x="0" y="530"/>
                    <a:pt x="0" y="1169"/>
                  </a:cubicBezTo>
                  <a:lnTo>
                    <a:pt x="0" y="5699"/>
                  </a:lnTo>
                  <a:cubicBezTo>
                    <a:pt x="0" y="6350"/>
                    <a:pt x="518" y="6868"/>
                    <a:pt x="1169" y="6868"/>
                  </a:cubicBezTo>
                  <a:lnTo>
                    <a:pt x="5711" y="6868"/>
                  </a:lnTo>
                  <a:cubicBezTo>
                    <a:pt x="6362" y="6868"/>
                    <a:pt x="6880" y="6350"/>
                    <a:pt x="6880" y="5699"/>
                  </a:cubicBezTo>
                  <a:lnTo>
                    <a:pt x="6880" y="1169"/>
                  </a:lnTo>
                  <a:cubicBezTo>
                    <a:pt x="6880" y="530"/>
                    <a:pt x="6362" y="0"/>
                    <a:pt x="5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18;p46">
              <a:extLst>
                <a:ext uri="{FF2B5EF4-FFF2-40B4-BE49-F238E27FC236}">
                  <a16:creationId xmlns:a16="http://schemas.microsoft.com/office/drawing/2014/main" id="{0DA76A94-B737-820D-BF42-37BCE8E2840F}"/>
                </a:ext>
              </a:extLst>
            </p:cNvPr>
            <p:cNvSpPr/>
            <p:nvPr/>
          </p:nvSpPr>
          <p:spPr>
            <a:xfrm>
              <a:off x="6272175" y="3112150"/>
              <a:ext cx="63875" cy="63900"/>
            </a:xfrm>
            <a:custGeom>
              <a:avLst/>
              <a:gdLst/>
              <a:ahLst/>
              <a:cxnLst/>
              <a:rect l="l" t="t" r="r" b="b"/>
              <a:pathLst>
                <a:path w="2555" h="2556" extrusionOk="0">
                  <a:moveTo>
                    <a:pt x="1277" y="1"/>
                  </a:moveTo>
                  <a:cubicBezTo>
                    <a:pt x="578" y="1"/>
                    <a:pt x="0" y="579"/>
                    <a:pt x="0" y="1278"/>
                  </a:cubicBezTo>
                  <a:cubicBezTo>
                    <a:pt x="0" y="1977"/>
                    <a:pt x="578" y="2555"/>
                    <a:pt x="1277" y="2555"/>
                  </a:cubicBezTo>
                  <a:cubicBezTo>
                    <a:pt x="1976" y="2555"/>
                    <a:pt x="2554" y="1977"/>
                    <a:pt x="2554" y="1278"/>
                  </a:cubicBezTo>
                  <a:cubicBezTo>
                    <a:pt x="2554" y="579"/>
                    <a:pt x="1976" y="1"/>
                    <a:pt x="1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19;p46">
              <a:extLst>
                <a:ext uri="{FF2B5EF4-FFF2-40B4-BE49-F238E27FC236}">
                  <a16:creationId xmlns:a16="http://schemas.microsoft.com/office/drawing/2014/main" id="{88A7554D-DC4E-ED15-7187-762986510475}"/>
                </a:ext>
              </a:extLst>
            </p:cNvPr>
            <p:cNvSpPr/>
            <p:nvPr/>
          </p:nvSpPr>
          <p:spPr>
            <a:xfrm>
              <a:off x="6274575" y="3114575"/>
              <a:ext cx="59375" cy="59350"/>
            </a:xfrm>
            <a:custGeom>
              <a:avLst/>
              <a:gdLst/>
              <a:ahLst/>
              <a:cxnLst/>
              <a:rect l="l" t="t" r="r" b="b"/>
              <a:pathLst>
                <a:path w="2375" h="2374" extrusionOk="0">
                  <a:moveTo>
                    <a:pt x="1181" y="0"/>
                  </a:moveTo>
                  <a:cubicBezTo>
                    <a:pt x="531" y="0"/>
                    <a:pt x="1" y="530"/>
                    <a:pt x="1" y="1181"/>
                  </a:cubicBezTo>
                  <a:cubicBezTo>
                    <a:pt x="1" y="1832"/>
                    <a:pt x="531" y="2374"/>
                    <a:pt x="1181" y="2374"/>
                  </a:cubicBezTo>
                  <a:cubicBezTo>
                    <a:pt x="1832" y="2374"/>
                    <a:pt x="2374" y="1832"/>
                    <a:pt x="2374" y="1181"/>
                  </a:cubicBezTo>
                  <a:cubicBezTo>
                    <a:pt x="2374" y="530"/>
                    <a:pt x="1832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20;p46">
              <a:extLst>
                <a:ext uri="{FF2B5EF4-FFF2-40B4-BE49-F238E27FC236}">
                  <a16:creationId xmlns:a16="http://schemas.microsoft.com/office/drawing/2014/main" id="{8F013A6C-02C3-B6A4-BE7E-8BBE2E935FA6}"/>
                </a:ext>
              </a:extLst>
            </p:cNvPr>
            <p:cNvSpPr/>
            <p:nvPr/>
          </p:nvSpPr>
          <p:spPr>
            <a:xfrm>
              <a:off x="6283925" y="3123900"/>
              <a:ext cx="40675" cy="40700"/>
            </a:xfrm>
            <a:custGeom>
              <a:avLst/>
              <a:gdLst/>
              <a:ahLst/>
              <a:cxnLst/>
              <a:rect l="l" t="t" r="r" b="b"/>
              <a:pathLst>
                <a:path w="1627" h="1628" extrusionOk="0">
                  <a:moveTo>
                    <a:pt x="807" y="1"/>
                  </a:moveTo>
                  <a:cubicBezTo>
                    <a:pt x="361" y="1"/>
                    <a:pt x="0" y="362"/>
                    <a:pt x="0" y="808"/>
                  </a:cubicBezTo>
                  <a:cubicBezTo>
                    <a:pt x="0" y="1254"/>
                    <a:pt x="361" y="1627"/>
                    <a:pt x="807" y="1627"/>
                  </a:cubicBezTo>
                  <a:cubicBezTo>
                    <a:pt x="1253" y="1627"/>
                    <a:pt x="1627" y="1254"/>
                    <a:pt x="1627" y="808"/>
                  </a:cubicBezTo>
                  <a:cubicBezTo>
                    <a:pt x="1627" y="362"/>
                    <a:pt x="1253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21;p46">
              <a:extLst>
                <a:ext uri="{FF2B5EF4-FFF2-40B4-BE49-F238E27FC236}">
                  <a16:creationId xmlns:a16="http://schemas.microsoft.com/office/drawing/2014/main" id="{D5F35701-4B04-E2C6-F4C0-7E98F9D51424}"/>
                </a:ext>
              </a:extLst>
            </p:cNvPr>
            <p:cNvSpPr/>
            <p:nvPr/>
          </p:nvSpPr>
          <p:spPr>
            <a:xfrm>
              <a:off x="6291150" y="3131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9" y="1"/>
                    <a:pt x="0" y="230"/>
                    <a:pt x="0" y="519"/>
                  </a:cubicBezTo>
                  <a:cubicBezTo>
                    <a:pt x="0" y="808"/>
                    <a:pt x="229" y="1037"/>
                    <a:pt x="518" y="1037"/>
                  </a:cubicBezTo>
                  <a:cubicBezTo>
                    <a:pt x="807" y="1037"/>
                    <a:pt x="1036" y="808"/>
                    <a:pt x="1036" y="519"/>
                  </a:cubicBezTo>
                  <a:cubicBezTo>
                    <a:pt x="1036" y="230"/>
                    <a:pt x="807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22;p46">
              <a:extLst>
                <a:ext uri="{FF2B5EF4-FFF2-40B4-BE49-F238E27FC236}">
                  <a16:creationId xmlns:a16="http://schemas.microsoft.com/office/drawing/2014/main" id="{FBBEEABD-0897-48AE-E962-3E030F144A63}"/>
                </a:ext>
              </a:extLst>
            </p:cNvPr>
            <p:cNvSpPr/>
            <p:nvPr/>
          </p:nvSpPr>
          <p:spPr>
            <a:xfrm>
              <a:off x="6342950" y="3112150"/>
              <a:ext cx="64175" cy="63600"/>
            </a:xfrm>
            <a:custGeom>
              <a:avLst/>
              <a:gdLst/>
              <a:ahLst/>
              <a:cxnLst/>
              <a:rect l="l" t="t" r="r" b="b"/>
              <a:pathLst>
                <a:path w="2567" h="2544" extrusionOk="0">
                  <a:moveTo>
                    <a:pt x="1280" y="1"/>
                  </a:moveTo>
                  <a:cubicBezTo>
                    <a:pt x="591" y="1"/>
                    <a:pt x="25" y="562"/>
                    <a:pt x="13" y="1254"/>
                  </a:cubicBezTo>
                  <a:cubicBezTo>
                    <a:pt x="1" y="1965"/>
                    <a:pt x="567" y="2543"/>
                    <a:pt x="1266" y="2543"/>
                  </a:cubicBezTo>
                  <a:cubicBezTo>
                    <a:pt x="1273" y="2543"/>
                    <a:pt x="1281" y="2543"/>
                    <a:pt x="1288" y="2543"/>
                  </a:cubicBezTo>
                  <a:cubicBezTo>
                    <a:pt x="1989" y="2543"/>
                    <a:pt x="2555" y="1982"/>
                    <a:pt x="2555" y="1290"/>
                  </a:cubicBezTo>
                  <a:cubicBezTo>
                    <a:pt x="2567" y="591"/>
                    <a:pt x="2001" y="13"/>
                    <a:pt x="1302" y="1"/>
                  </a:cubicBezTo>
                  <a:cubicBezTo>
                    <a:pt x="1295" y="1"/>
                    <a:pt x="1287" y="1"/>
                    <a:pt x="12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23;p46">
              <a:extLst>
                <a:ext uri="{FF2B5EF4-FFF2-40B4-BE49-F238E27FC236}">
                  <a16:creationId xmlns:a16="http://schemas.microsoft.com/office/drawing/2014/main" id="{E7FBC16E-8FCC-784B-79A9-3F5B47746AA6}"/>
                </a:ext>
              </a:extLst>
            </p:cNvPr>
            <p:cNvSpPr/>
            <p:nvPr/>
          </p:nvSpPr>
          <p:spPr>
            <a:xfrm>
              <a:off x="6345350" y="3114850"/>
              <a:ext cx="59975" cy="59400"/>
            </a:xfrm>
            <a:custGeom>
              <a:avLst/>
              <a:gdLst/>
              <a:ahLst/>
              <a:cxnLst/>
              <a:rect l="l" t="t" r="r" b="b"/>
              <a:pathLst>
                <a:path w="2399" h="2376" extrusionOk="0">
                  <a:moveTo>
                    <a:pt x="1204" y="1"/>
                  </a:moveTo>
                  <a:cubicBezTo>
                    <a:pt x="1197" y="1"/>
                    <a:pt x="1189" y="1"/>
                    <a:pt x="1182" y="1"/>
                  </a:cubicBezTo>
                  <a:cubicBezTo>
                    <a:pt x="531" y="13"/>
                    <a:pt x="1" y="543"/>
                    <a:pt x="13" y="1206"/>
                  </a:cubicBezTo>
                  <a:cubicBezTo>
                    <a:pt x="25" y="1849"/>
                    <a:pt x="543" y="2375"/>
                    <a:pt x="1196" y="2375"/>
                  </a:cubicBezTo>
                  <a:cubicBezTo>
                    <a:pt x="1203" y="2375"/>
                    <a:pt x="1211" y="2375"/>
                    <a:pt x="1218" y="2375"/>
                  </a:cubicBezTo>
                  <a:cubicBezTo>
                    <a:pt x="1869" y="2363"/>
                    <a:pt x="2399" y="1821"/>
                    <a:pt x="2387" y="1170"/>
                  </a:cubicBezTo>
                  <a:cubicBezTo>
                    <a:pt x="2375" y="527"/>
                    <a:pt x="1856" y="1"/>
                    <a:pt x="1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24;p46">
              <a:extLst>
                <a:ext uri="{FF2B5EF4-FFF2-40B4-BE49-F238E27FC236}">
                  <a16:creationId xmlns:a16="http://schemas.microsoft.com/office/drawing/2014/main" id="{F2B6E8A6-9F3E-E30D-4EFB-A5DF56EA3380}"/>
                </a:ext>
              </a:extLst>
            </p:cNvPr>
            <p:cNvSpPr/>
            <p:nvPr/>
          </p:nvSpPr>
          <p:spPr>
            <a:xfrm>
              <a:off x="6355000" y="3123900"/>
              <a:ext cx="40700" cy="40700"/>
            </a:xfrm>
            <a:custGeom>
              <a:avLst/>
              <a:gdLst/>
              <a:ahLst/>
              <a:cxnLst/>
              <a:rect l="l" t="t" r="r" b="b"/>
              <a:pathLst>
                <a:path w="1628" h="1628" extrusionOk="0">
                  <a:moveTo>
                    <a:pt x="820" y="1"/>
                  </a:moveTo>
                  <a:cubicBezTo>
                    <a:pt x="374" y="1"/>
                    <a:pt x="1" y="362"/>
                    <a:pt x="1" y="808"/>
                  </a:cubicBezTo>
                  <a:cubicBezTo>
                    <a:pt x="1" y="1254"/>
                    <a:pt x="374" y="1627"/>
                    <a:pt x="820" y="1627"/>
                  </a:cubicBezTo>
                  <a:cubicBezTo>
                    <a:pt x="1266" y="1627"/>
                    <a:pt x="1627" y="1254"/>
                    <a:pt x="1627" y="808"/>
                  </a:cubicBezTo>
                  <a:cubicBezTo>
                    <a:pt x="1627" y="362"/>
                    <a:pt x="1266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25;p46">
              <a:extLst>
                <a:ext uri="{FF2B5EF4-FFF2-40B4-BE49-F238E27FC236}">
                  <a16:creationId xmlns:a16="http://schemas.microsoft.com/office/drawing/2014/main" id="{FA339BDF-63EA-FD96-F270-0B2D7FA96474}"/>
                </a:ext>
              </a:extLst>
            </p:cNvPr>
            <p:cNvSpPr/>
            <p:nvPr/>
          </p:nvSpPr>
          <p:spPr>
            <a:xfrm>
              <a:off x="6362225" y="3131125"/>
              <a:ext cx="26225" cy="25950"/>
            </a:xfrm>
            <a:custGeom>
              <a:avLst/>
              <a:gdLst/>
              <a:ahLst/>
              <a:cxnLst/>
              <a:rect l="l" t="t" r="r" b="b"/>
              <a:pathLst>
                <a:path w="1049" h="1038" extrusionOk="0">
                  <a:moveTo>
                    <a:pt x="531" y="1"/>
                  </a:moveTo>
                  <a:cubicBezTo>
                    <a:pt x="242" y="1"/>
                    <a:pt x="1" y="230"/>
                    <a:pt x="1" y="519"/>
                  </a:cubicBezTo>
                  <a:cubicBezTo>
                    <a:pt x="1" y="808"/>
                    <a:pt x="242" y="1037"/>
                    <a:pt x="531" y="1037"/>
                  </a:cubicBezTo>
                  <a:cubicBezTo>
                    <a:pt x="820" y="1037"/>
                    <a:pt x="1049" y="808"/>
                    <a:pt x="1049" y="519"/>
                  </a:cubicBezTo>
                  <a:cubicBezTo>
                    <a:pt x="1049" y="230"/>
                    <a:pt x="820" y="1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26;p46">
              <a:extLst>
                <a:ext uri="{FF2B5EF4-FFF2-40B4-BE49-F238E27FC236}">
                  <a16:creationId xmlns:a16="http://schemas.microsoft.com/office/drawing/2014/main" id="{AAA98494-741B-8FA5-2109-E70645B05A2D}"/>
                </a:ext>
              </a:extLst>
            </p:cNvPr>
            <p:cNvSpPr/>
            <p:nvPr/>
          </p:nvSpPr>
          <p:spPr>
            <a:xfrm>
              <a:off x="6272175" y="3184450"/>
              <a:ext cx="63875" cy="63875"/>
            </a:xfrm>
            <a:custGeom>
              <a:avLst/>
              <a:gdLst/>
              <a:ahLst/>
              <a:cxnLst/>
              <a:rect l="l" t="t" r="r" b="b"/>
              <a:pathLst>
                <a:path w="2555" h="2555" extrusionOk="0">
                  <a:moveTo>
                    <a:pt x="1277" y="0"/>
                  </a:moveTo>
                  <a:cubicBezTo>
                    <a:pt x="578" y="0"/>
                    <a:pt x="0" y="579"/>
                    <a:pt x="0" y="1278"/>
                  </a:cubicBezTo>
                  <a:cubicBezTo>
                    <a:pt x="0" y="1976"/>
                    <a:pt x="578" y="2555"/>
                    <a:pt x="1277" y="2555"/>
                  </a:cubicBezTo>
                  <a:cubicBezTo>
                    <a:pt x="1976" y="2555"/>
                    <a:pt x="2554" y="1976"/>
                    <a:pt x="2554" y="1278"/>
                  </a:cubicBezTo>
                  <a:cubicBezTo>
                    <a:pt x="2554" y="579"/>
                    <a:pt x="1976" y="0"/>
                    <a:pt x="1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27;p46">
              <a:extLst>
                <a:ext uri="{FF2B5EF4-FFF2-40B4-BE49-F238E27FC236}">
                  <a16:creationId xmlns:a16="http://schemas.microsoft.com/office/drawing/2014/main" id="{0C173A64-691D-5A28-0069-B8F37B612A35}"/>
                </a:ext>
              </a:extLst>
            </p:cNvPr>
            <p:cNvSpPr/>
            <p:nvPr/>
          </p:nvSpPr>
          <p:spPr>
            <a:xfrm>
              <a:off x="6274575" y="3186550"/>
              <a:ext cx="59375" cy="59375"/>
            </a:xfrm>
            <a:custGeom>
              <a:avLst/>
              <a:gdLst/>
              <a:ahLst/>
              <a:cxnLst/>
              <a:rect l="l" t="t" r="r" b="b"/>
              <a:pathLst>
                <a:path w="2375" h="2375" extrusionOk="0">
                  <a:moveTo>
                    <a:pt x="1181" y="1"/>
                  </a:moveTo>
                  <a:cubicBezTo>
                    <a:pt x="531" y="1"/>
                    <a:pt x="1" y="531"/>
                    <a:pt x="1" y="1194"/>
                  </a:cubicBezTo>
                  <a:cubicBezTo>
                    <a:pt x="1" y="1844"/>
                    <a:pt x="531" y="2374"/>
                    <a:pt x="1181" y="2374"/>
                  </a:cubicBezTo>
                  <a:cubicBezTo>
                    <a:pt x="1832" y="2374"/>
                    <a:pt x="2374" y="1844"/>
                    <a:pt x="2374" y="1194"/>
                  </a:cubicBezTo>
                  <a:cubicBezTo>
                    <a:pt x="2374" y="531"/>
                    <a:pt x="1832" y="1"/>
                    <a:pt x="1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28;p46">
              <a:extLst>
                <a:ext uri="{FF2B5EF4-FFF2-40B4-BE49-F238E27FC236}">
                  <a16:creationId xmlns:a16="http://schemas.microsoft.com/office/drawing/2014/main" id="{359EEA4E-465B-741D-96C7-972B2EAB356D}"/>
                </a:ext>
              </a:extLst>
            </p:cNvPr>
            <p:cNvSpPr/>
            <p:nvPr/>
          </p:nvSpPr>
          <p:spPr>
            <a:xfrm>
              <a:off x="6283925" y="3195900"/>
              <a:ext cx="40675" cy="40675"/>
            </a:xfrm>
            <a:custGeom>
              <a:avLst/>
              <a:gdLst/>
              <a:ahLst/>
              <a:cxnLst/>
              <a:rect l="l" t="t" r="r" b="b"/>
              <a:pathLst>
                <a:path w="1627" h="1627" extrusionOk="0">
                  <a:moveTo>
                    <a:pt x="807" y="0"/>
                  </a:moveTo>
                  <a:cubicBezTo>
                    <a:pt x="361" y="0"/>
                    <a:pt x="0" y="374"/>
                    <a:pt x="0" y="820"/>
                  </a:cubicBezTo>
                  <a:cubicBezTo>
                    <a:pt x="0" y="1265"/>
                    <a:pt x="361" y="1627"/>
                    <a:pt x="807" y="1627"/>
                  </a:cubicBezTo>
                  <a:cubicBezTo>
                    <a:pt x="1253" y="1627"/>
                    <a:pt x="1627" y="1265"/>
                    <a:pt x="1627" y="820"/>
                  </a:cubicBezTo>
                  <a:cubicBezTo>
                    <a:pt x="1627" y="374"/>
                    <a:pt x="1253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29;p46">
              <a:extLst>
                <a:ext uri="{FF2B5EF4-FFF2-40B4-BE49-F238E27FC236}">
                  <a16:creationId xmlns:a16="http://schemas.microsoft.com/office/drawing/2014/main" id="{2F8B2B8E-5313-F49D-3C8C-9631715C4261}"/>
                </a:ext>
              </a:extLst>
            </p:cNvPr>
            <p:cNvSpPr/>
            <p:nvPr/>
          </p:nvSpPr>
          <p:spPr>
            <a:xfrm>
              <a:off x="6291150" y="3203125"/>
              <a:ext cx="25925" cy="26225"/>
            </a:xfrm>
            <a:custGeom>
              <a:avLst/>
              <a:gdLst/>
              <a:ahLst/>
              <a:cxnLst/>
              <a:rect l="l" t="t" r="r" b="b"/>
              <a:pathLst>
                <a:path w="1037" h="1049" extrusionOk="0">
                  <a:moveTo>
                    <a:pt x="518" y="0"/>
                  </a:moveTo>
                  <a:cubicBezTo>
                    <a:pt x="229" y="0"/>
                    <a:pt x="0" y="241"/>
                    <a:pt x="0" y="531"/>
                  </a:cubicBezTo>
                  <a:cubicBezTo>
                    <a:pt x="0" y="820"/>
                    <a:pt x="229" y="1049"/>
                    <a:pt x="518" y="1049"/>
                  </a:cubicBezTo>
                  <a:cubicBezTo>
                    <a:pt x="807" y="1049"/>
                    <a:pt x="1036" y="820"/>
                    <a:pt x="1036" y="531"/>
                  </a:cubicBezTo>
                  <a:cubicBezTo>
                    <a:pt x="1036" y="241"/>
                    <a:pt x="807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30;p46">
              <a:extLst>
                <a:ext uri="{FF2B5EF4-FFF2-40B4-BE49-F238E27FC236}">
                  <a16:creationId xmlns:a16="http://schemas.microsoft.com/office/drawing/2014/main" id="{5B46AB96-D7B9-7A79-F7EC-13AEBBF42078}"/>
                </a:ext>
              </a:extLst>
            </p:cNvPr>
            <p:cNvSpPr/>
            <p:nvPr/>
          </p:nvSpPr>
          <p:spPr>
            <a:xfrm>
              <a:off x="6342950" y="3184450"/>
              <a:ext cx="64175" cy="63575"/>
            </a:xfrm>
            <a:custGeom>
              <a:avLst/>
              <a:gdLst/>
              <a:ahLst/>
              <a:cxnLst/>
              <a:rect l="l" t="t" r="r" b="b"/>
              <a:pathLst>
                <a:path w="2567" h="2543" extrusionOk="0">
                  <a:moveTo>
                    <a:pt x="1280" y="0"/>
                  </a:moveTo>
                  <a:cubicBezTo>
                    <a:pt x="579" y="0"/>
                    <a:pt x="13" y="562"/>
                    <a:pt x="13" y="1254"/>
                  </a:cubicBezTo>
                  <a:cubicBezTo>
                    <a:pt x="1" y="1952"/>
                    <a:pt x="567" y="2531"/>
                    <a:pt x="1266" y="2543"/>
                  </a:cubicBezTo>
                  <a:cubicBezTo>
                    <a:pt x="1273" y="2543"/>
                    <a:pt x="1280" y="2543"/>
                    <a:pt x="1288" y="2543"/>
                  </a:cubicBezTo>
                  <a:cubicBezTo>
                    <a:pt x="1977" y="2543"/>
                    <a:pt x="2543" y="1981"/>
                    <a:pt x="2555" y="1290"/>
                  </a:cubicBezTo>
                  <a:cubicBezTo>
                    <a:pt x="2567" y="579"/>
                    <a:pt x="2001" y="13"/>
                    <a:pt x="1302" y="0"/>
                  </a:cubicBezTo>
                  <a:cubicBezTo>
                    <a:pt x="1294" y="0"/>
                    <a:pt x="1287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31;p46">
              <a:extLst>
                <a:ext uri="{FF2B5EF4-FFF2-40B4-BE49-F238E27FC236}">
                  <a16:creationId xmlns:a16="http://schemas.microsoft.com/office/drawing/2014/main" id="{F0B6CF1C-D183-CFF0-36E0-D3954993D843}"/>
                </a:ext>
              </a:extLst>
            </p:cNvPr>
            <p:cNvSpPr/>
            <p:nvPr/>
          </p:nvSpPr>
          <p:spPr>
            <a:xfrm>
              <a:off x="6345675" y="3186550"/>
              <a:ext cx="59350" cy="59375"/>
            </a:xfrm>
            <a:custGeom>
              <a:avLst/>
              <a:gdLst/>
              <a:ahLst/>
              <a:cxnLst/>
              <a:rect l="l" t="t" r="r" b="b"/>
              <a:pathLst>
                <a:path w="2374" h="2375" extrusionOk="0">
                  <a:moveTo>
                    <a:pt x="1193" y="1"/>
                  </a:moveTo>
                  <a:cubicBezTo>
                    <a:pt x="530" y="1"/>
                    <a:pt x="0" y="531"/>
                    <a:pt x="0" y="1194"/>
                  </a:cubicBezTo>
                  <a:cubicBezTo>
                    <a:pt x="0" y="1844"/>
                    <a:pt x="530" y="2374"/>
                    <a:pt x="1193" y="2374"/>
                  </a:cubicBezTo>
                  <a:cubicBezTo>
                    <a:pt x="1844" y="2374"/>
                    <a:pt x="2374" y="1844"/>
                    <a:pt x="2374" y="1194"/>
                  </a:cubicBezTo>
                  <a:cubicBezTo>
                    <a:pt x="2374" y="531"/>
                    <a:pt x="1844" y="1"/>
                    <a:pt x="1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32;p46">
              <a:extLst>
                <a:ext uri="{FF2B5EF4-FFF2-40B4-BE49-F238E27FC236}">
                  <a16:creationId xmlns:a16="http://schemas.microsoft.com/office/drawing/2014/main" id="{50514439-7F78-7262-76E0-A4F1456975E9}"/>
                </a:ext>
              </a:extLst>
            </p:cNvPr>
            <p:cNvSpPr/>
            <p:nvPr/>
          </p:nvSpPr>
          <p:spPr>
            <a:xfrm>
              <a:off x="6355000" y="3195900"/>
              <a:ext cx="40700" cy="40675"/>
            </a:xfrm>
            <a:custGeom>
              <a:avLst/>
              <a:gdLst/>
              <a:ahLst/>
              <a:cxnLst/>
              <a:rect l="l" t="t" r="r" b="b"/>
              <a:pathLst>
                <a:path w="1628" h="1627" extrusionOk="0">
                  <a:moveTo>
                    <a:pt x="820" y="0"/>
                  </a:moveTo>
                  <a:cubicBezTo>
                    <a:pt x="362" y="0"/>
                    <a:pt x="1" y="362"/>
                    <a:pt x="1" y="820"/>
                  </a:cubicBezTo>
                  <a:cubicBezTo>
                    <a:pt x="1" y="1265"/>
                    <a:pt x="362" y="1627"/>
                    <a:pt x="820" y="1627"/>
                  </a:cubicBezTo>
                  <a:cubicBezTo>
                    <a:pt x="1266" y="1627"/>
                    <a:pt x="1627" y="1265"/>
                    <a:pt x="1627" y="820"/>
                  </a:cubicBezTo>
                  <a:cubicBezTo>
                    <a:pt x="1627" y="362"/>
                    <a:pt x="1266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33;p46">
              <a:extLst>
                <a:ext uri="{FF2B5EF4-FFF2-40B4-BE49-F238E27FC236}">
                  <a16:creationId xmlns:a16="http://schemas.microsoft.com/office/drawing/2014/main" id="{4C50A267-01D3-C8AD-5A0E-C17C59AFAAC3}"/>
                </a:ext>
              </a:extLst>
            </p:cNvPr>
            <p:cNvSpPr/>
            <p:nvPr/>
          </p:nvSpPr>
          <p:spPr>
            <a:xfrm>
              <a:off x="6362225" y="3203125"/>
              <a:ext cx="26225" cy="26225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31" y="0"/>
                  </a:moveTo>
                  <a:cubicBezTo>
                    <a:pt x="242" y="0"/>
                    <a:pt x="1" y="241"/>
                    <a:pt x="1" y="531"/>
                  </a:cubicBezTo>
                  <a:cubicBezTo>
                    <a:pt x="1" y="820"/>
                    <a:pt x="242" y="1049"/>
                    <a:pt x="531" y="1049"/>
                  </a:cubicBezTo>
                  <a:cubicBezTo>
                    <a:pt x="820" y="1049"/>
                    <a:pt x="1049" y="820"/>
                    <a:pt x="1049" y="531"/>
                  </a:cubicBezTo>
                  <a:cubicBezTo>
                    <a:pt x="1049" y="241"/>
                    <a:pt x="82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34;p46">
              <a:extLst>
                <a:ext uri="{FF2B5EF4-FFF2-40B4-BE49-F238E27FC236}">
                  <a16:creationId xmlns:a16="http://schemas.microsoft.com/office/drawing/2014/main" id="{E5B6B726-5D56-B146-C100-826132638522}"/>
                </a:ext>
              </a:extLst>
            </p:cNvPr>
            <p:cNvSpPr/>
            <p:nvPr/>
          </p:nvSpPr>
          <p:spPr>
            <a:xfrm>
              <a:off x="6152275" y="3133250"/>
              <a:ext cx="78350" cy="27725"/>
            </a:xfrm>
            <a:custGeom>
              <a:avLst/>
              <a:gdLst/>
              <a:ahLst/>
              <a:cxnLst/>
              <a:rect l="l" t="t" r="r" b="b"/>
              <a:pathLst>
                <a:path w="3134" h="1109" extrusionOk="0">
                  <a:moveTo>
                    <a:pt x="555" y="0"/>
                  </a:moveTo>
                  <a:cubicBezTo>
                    <a:pt x="254" y="0"/>
                    <a:pt x="1" y="253"/>
                    <a:pt x="1" y="554"/>
                  </a:cubicBezTo>
                  <a:cubicBezTo>
                    <a:pt x="1" y="856"/>
                    <a:pt x="254" y="1109"/>
                    <a:pt x="555" y="1109"/>
                  </a:cubicBezTo>
                  <a:lnTo>
                    <a:pt x="2591" y="1109"/>
                  </a:lnTo>
                  <a:cubicBezTo>
                    <a:pt x="2892" y="1109"/>
                    <a:pt x="3133" y="856"/>
                    <a:pt x="3133" y="554"/>
                  </a:cubicBezTo>
                  <a:cubicBezTo>
                    <a:pt x="3133" y="253"/>
                    <a:pt x="2892" y="0"/>
                    <a:pt x="25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35;p46">
              <a:extLst>
                <a:ext uri="{FF2B5EF4-FFF2-40B4-BE49-F238E27FC236}">
                  <a16:creationId xmlns:a16="http://schemas.microsoft.com/office/drawing/2014/main" id="{8E19245F-8D0E-7778-3886-97D6FAD12737}"/>
                </a:ext>
              </a:extLst>
            </p:cNvPr>
            <p:cNvSpPr/>
            <p:nvPr/>
          </p:nvSpPr>
          <p:spPr>
            <a:xfrm>
              <a:off x="6157400" y="3138375"/>
              <a:ext cx="68100" cy="17475"/>
            </a:xfrm>
            <a:custGeom>
              <a:avLst/>
              <a:gdLst/>
              <a:ahLst/>
              <a:cxnLst/>
              <a:rect l="l" t="t" r="r" b="b"/>
              <a:pathLst>
                <a:path w="2724" h="699" extrusionOk="0">
                  <a:moveTo>
                    <a:pt x="350" y="0"/>
                  </a:moveTo>
                  <a:cubicBezTo>
                    <a:pt x="157" y="0"/>
                    <a:pt x="1" y="157"/>
                    <a:pt x="1" y="349"/>
                  </a:cubicBezTo>
                  <a:cubicBezTo>
                    <a:pt x="1" y="542"/>
                    <a:pt x="157" y="699"/>
                    <a:pt x="350" y="699"/>
                  </a:cubicBezTo>
                  <a:lnTo>
                    <a:pt x="2386" y="699"/>
                  </a:lnTo>
                  <a:cubicBezTo>
                    <a:pt x="2579" y="699"/>
                    <a:pt x="2724" y="542"/>
                    <a:pt x="2724" y="349"/>
                  </a:cubicBezTo>
                  <a:cubicBezTo>
                    <a:pt x="2724" y="157"/>
                    <a:pt x="2579" y="0"/>
                    <a:pt x="2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36;p46">
              <a:extLst>
                <a:ext uri="{FF2B5EF4-FFF2-40B4-BE49-F238E27FC236}">
                  <a16:creationId xmlns:a16="http://schemas.microsoft.com/office/drawing/2014/main" id="{3D100A8A-29C6-3598-FD0B-03BEB28E4EE3}"/>
                </a:ext>
              </a:extLst>
            </p:cNvPr>
            <p:cNvSpPr/>
            <p:nvPr/>
          </p:nvSpPr>
          <p:spPr>
            <a:xfrm>
              <a:off x="6152275" y="3169400"/>
              <a:ext cx="78350" cy="27425"/>
            </a:xfrm>
            <a:custGeom>
              <a:avLst/>
              <a:gdLst/>
              <a:ahLst/>
              <a:cxnLst/>
              <a:rect l="l" t="t" r="r" b="b"/>
              <a:pathLst>
                <a:path w="3134" h="1097" extrusionOk="0">
                  <a:moveTo>
                    <a:pt x="555" y="0"/>
                  </a:moveTo>
                  <a:cubicBezTo>
                    <a:pt x="254" y="0"/>
                    <a:pt x="1" y="241"/>
                    <a:pt x="1" y="554"/>
                  </a:cubicBezTo>
                  <a:cubicBezTo>
                    <a:pt x="1" y="855"/>
                    <a:pt x="254" y="1096"/>
                    <a:pt x="555" y="1096"/>
                  </a:cubicBezTo>
                  <a:lnTo>
                    <a:pt x="2591" y="1096"/>
                  </a:lnTo>
                  <a:cubicBezTo>
                    <a:pt x="2892" y="1096"/>
                    <a:pt x="3133" y="855"/>
                    <a:pt x="3133" y="554"/>
                  </a:cubicBezTo>
                  <a:cubicBezTo>
                    <a:pt x="3133" y="241"/>
                    <a:pt x="2892" y="0"/>
                    <a:pt x="25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37;p46">
              <a:extLst>
                <a:ext uri="{FF2B5EF4-FFF2-40B4-BE49-F238E27FC236}">
                  <a16:creationId xmlns:a16="http://schemas.microsoft.com/office/drawing/2014/main" id="{F1FFD42D-7FB2-BC8C-BF03-1833D1A48D8E}"/>
                </a:ext>
              </a:extLst>
            </p:cNvPr>
            <p:cNvSpPr/>
            <p:nvPr/>
          </p:nvSpPr>
          <p:spPr>
            <a:xfrm>
              <a:off x="6157400" y="3174500"/>
              <a:ext cx="68100" cy="17200"/>
            </a:xfrm>
            <a:custGeom>
              <a:avLst/>
              <a:gdLst/>
              <a:ahLst/>
              <a:cxnLst/>
              <a:rect l="l" t="t" r="r" b="b"/>
              <a:pathLst>
                <a:path w="2724" h="688" extrusionOk="0">
                  <a:moveTo>
                    <a:pt x="350" y="1"/>
                  </a:moveTo>
                  <a:cubicBezTo>
                    <a:pt x="157" y="1"/>
                    <a:pt x="1" y="157"/>
                    <a:pt x="1" y="338"/>
                  </a:cubicBezTo>
                  <a:cubicBezTo>
                    <a:pt x="1" y="531"/>
                    <a:pt x="157" y="688"/>
                    <a:pt x="350" y="688"/>
                  </a:cubicBezTo>
                  <a:lnTo>
                    <a:pt x="2386" y="688"/>
                  </a:lnTo>
                  <a:cubicBezTo>
                    <a:pt x="2579" y="688"/>
                    <a:pt x="2724" y="531"/>
                    <a:pt x="2724" y="338"/>
                  </a:cubicBezTo>
                  <a:cubicBezTo>
                    <a:pt x="2724" y="157"/>
                    <a:pt x="2579" y="1"/>
                    <a:pt x="2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642;p46">
            <a:extLst>
              <a:ext uri="{FF2B5EF4-FFF2-40B4-BE49-F238E27FC236}">
                <a16:creationId xmlns:a16="http://schemas.microsoft.com/office/drawing/2014/main" id="{3D737004-85F7-14E5-C409-3BC9F2FE1B6A}"/>
              </a:ext>
            </a:extLst>
          </p:cNvPr>
          <p:cNvSpPr txBox="1">
            <a:spLocks/>
          </p:cNvSpPr>
          <p:nvPr/>
        </p:nvSpPr>
        <p:spPr>
          <a:xfrm>
            <a:off x="5485678" y="1778987"/>
            <a:ext cx="1374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0" indent="0" algn="ctr">
              <a:buFont typeface="Encode Sans Medium"/>
              <a:buNone/>
            </a:pPr>
            <a:r>
              <a:rPr lang="en-US" altLang="zh-CN" sz="5400">
                <a:latin typeface="Press Start 2P"/>
                <a:ea typeface="Press Start 2P"/>
                <a:cs typeface="Press Start 2P"/>
                <a:sym typeface="Press Start 2P"/>
              </a:rPr>
              <a:t>?</a:t>
            </a:r>
            <a:endParaRPr lang="en-US" sz="54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44" name="Picture 43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5E254142-2B7D-E70A-6E03-89B41021F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6115FDA7-6A67-D152-D603-8E7C12CB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6DBBF81B-F99D-C9CF-82C6-228972186831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AE085A7-8C8F-9702-EAC8-A43DEA4F71CA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B1BC251-C681-DFA5-3A43-A12BE090B7D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09C7A19-350C-C1AB-D84B-09E30FE4D8E9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ADCDA77-A02B-57E2-9204-859561A4007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11534E24-C9A1-9B6A-C2B3-72443938E97F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2F26BA3-EC9B-4B19-977A-4B10F354CBD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463297F-3D30-AD53-E01E-A201248F369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C73889A-C731-82F7-8787-6867E79759E3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F01C03D-B1BE-6EA4-3031-D0FDB912082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5531978D-2378-F579-27CA-741CA5358F47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B654315F-17EA-057E-8769-7651A462EA14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74DE035D-C2FC-A26B-4788-BD5ED3BF179F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CA27CB46-3F80-0657-2EC3-52F7656AE379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343F98DA-7A4B-D868-9450-91E7375D058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BAE87D6B-AD19-6FA0-816C-6B3947E0D93C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1F36135-C6EA-384B-8393-888C77AEEE52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D480B56-E9C7-4A40-5B28-825FAF8C9720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BF2704FB-DC1A-0BEC-7C94-889D134B8A92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F5B37C8F-5BF9-4CC0-C6A8-4E8F8910E877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7461F913-F600-4557-4200-7C9855137D4A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D7144882-0431-62B0-9C0B-920CAA06ACC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CD9AB7FA-CAB8-080A-6839-9AFC7509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DB608FE2-9CF5-1B43-C209-F6636E523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532" y="1023364"/>
            <a:ext cx="5991085" cy="3484177"/>
          </a:xfrm>
          <a:prstGeom prst="rect">
            <a:avLst/>
          </a:prstGeom>
        </p:spPr>
      </p:pic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1780AE01-E924-0163-6FD7-663A01D6C471}"/>
              </a:ext>
            </a:extLst>
          </p:cNvPr>
          <p:cNvSpPr txBox="1">
            <a:spLocks/>
          </p:cNvSpPr>
          <p:nvPr/>
        </p:nvSpPr>
        <p:spPr>
          <a:xfrm>
            <a:off x="444056" y="552821"/>
            <a:ext cx="6270561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altLang="zh-CN">
                <a:solidFill>
                  <a:srgbClr val="0070C0"/>
                </a:solidFill>
              </a:rPr>
              <a:t>Data Flow Diagram 0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A9AF0-1020-6598-7233-B03C0A61B41D}"/>
              </a:ext>
            </a:extLst>
          </p:cNvPr>
          <p:cNvSpPr txBox="1"/>
          <p:nvPr/>
        </p:nvSpPr>
        <p:spPr>
          <a:xfrm>
            <a:off x="5672325" y="4503444"/>
            <a:ext cx="207821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Speaking: - Alex, TL2+</a:t>
            </a:r>
          </a:p>
        </p:txBody>
      </p:sp>
    </p:spTree>
    <p:extLst>
      <p:ext uri="{BB962C8B-B14F-4D97-AF65-F5344CB8AC3E}">
        <p14:creationId xmlns:p14="http://schemas.microsoft.com/office/powerpoint/2010/main" val="2935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462CEEAC-32A0-93D3-F0ED-82FA956B4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5">
            <a:extLst>
              <a:ext uri="{FF2B5EF4-FFF2-40B4-BE49-F238E27FC236}">
                <a16:creationId xmlns:a16="http://schemas.microsoft.com/office/drawing/2014/main" id="{C6970057-8DA0-BA74-7364-33A5BC5740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2044" y="1395564"/>
            <a:ext cx="6972516" cy="3076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4010" indent="-285750">
              <a:lnSpc>
                <a:spcPct val="150000"/>
              </a:lnSpc>
              <a:buFont typeface="Calibri"/>
              <a:buChar char="-"/>
            </a:pPr>
            <a:r>
              <a:rPr lang="en-US" dirty="0"/>
              <a:t>TL1: Save System</a:t>
            </a:r>
          </a:p>
          <a:p>
            <a:pPr marL="334010" indent="-285750">
              <a:lnSpc>
                <a:spcPct val="150000"/>
              </a:lnSpc>
              <a:buFont typeface="Calibri"/>
              <a:buChar char="-"/>
            </a:pPr>
            <a:r>
              <a:rPr lang="en-US" dirty="0"/>
              <a:t>TL2: Storyline, dialogue, NPC responses</a:t>
            </a:r>
          </a:p>
          <a:p>
            <a:pPr marL="334010" indent="-285750">
              <a:lnSpc>
                <a:spcPct val="150000"/>
              </a:lnSpc>
              <a:buFont typeface="Calibri"/>
              <a:buChar char="-"/>
            </a:pPr>
            <a:r>
              <a:rPr lang="en-US" dirty="0"/>
              <a:t>TL2+: Level Design, Terrain Interaction</a:t>
            </a:r>
          </a:p>
          <a:p>
            <a:pPr marL="334010" indent="-285750">
              <a:lnSpc>
                <a:spcPct val="150000"/>
              </a:lnSpc>
              <a:buFont typeface="Calibri"/>
              <a:buChar char="-"/>
            </a:pPr>
            <a:r>
              <a:rPr lang="en-US" dirty="0"/>
              <a:t>TL3: Main Character Customization</a:t>
            </a:r>
          </a:p>
          <a:p>
            <a:pPr marL="334010" indent="-285750">
              <a:lnSpc>
                <a:spcPct val="150000"/>
              </a:lnSpc>
              <a:buFont typeface="Calibri"/>
              <a:buChar char="-"/>
            </a:pPr>
            <a:r>
              <a:rPr lang="en-US" dirty="0"/>
              <a:t>TL4: Power-ups/Collectibles, Inventory</a:t>
            </a:r>
          </a:p>
          <a:p>
            <a:pPr marL="334010" indent="-285750">
              <a:lnSpc>
                <a:spcPct val="150000"/>
              </a:lnSpc>
              <a:buFont typeface="Calibri"/>
              <a:buChar char="-"/>
            </a:pPr>
            <a:r>
              <a:rPr lang="en-US" dirty="0"/>
              <a:t>TL5: Scene Engine: Environment and Audio Systems</a:t>
            </a:r>
          </a:p>
          <a:p>
            <a:pPr marL="334010" indent="-285750">
              <a:lnSpc>
                <a:spcPct val="150000"/>
              </a:lnSpc>
              <a:buFont typeface="Calibri"/>
              <a:buChar char="-"/>
            </a:pPr>
            <a:r>
              <a:rPr lang="en-US" dirty="0"/>
              <a:t>TL6: Game menus/ screens, BC Mode toggle</a:t>
            </a:r>
          </a:p>
          <a:p>
            <a:pPr marL="48260" indent="0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F697698C-68D9-1B4F-7832-B1570E710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100">
                <a:solidFill>
                  <a:srgbClr val="0070C0"/>
                </a:solidFill>
              </a:rPr>
              <a:t>Team Member Breakdown</a:t>
            </a: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46E5BA4D-2980-002C-EC10-7E810D8B2862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5C857077-8CED-F0D5-EBD9-66C24BD0DA8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A3A3DBD-2B52-0BEC-C5C8-2BA799979BD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E22A48A-8541-B660-42C6-FF2C5D0787A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71A91CF-9563-BA3A-4D15-BEDB0A39F6E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92B8FFC8-8EA9-C63B-92B4-ABB3210AAD3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4251C5D-ECC8-8A47-9429-06323363AB0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37E45B0-C00C-AD2C-6B7E-1E71C12F739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D43CF8E-223D-8DCC-DD6B-A527B78AB79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EA27F2E-0596-E3BF-BC70-959E5D79A3FE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4650B117-3B45-6C4A-CD77-DEA8EE09E835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11FCD694-70F7-E332-1238-1ECA635A1A5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9B1F487D-AC02-B486-7924-AE02CDFCA585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D6411615-D5DA-CD19-6A8D-D888B4CE5BF1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020E17E6-2AF3-A9EF-24E5-52DB69F5DFD8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F6A46CC1-7B22-4351-7721-E280BD022756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60C9C3B-192F-DEE1-5DF3-9D3AAFCEB18B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FDBCCE4-A8D0-8951-CD7E-9A0B75EC6D6B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B6A9E337-058D-376B-5B17-A9672799A9A3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BF3EBC00-8525-4436-813E-CC91822D54A9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BFB68BE5-C1B2-58C2-7C36-F6E51E35F16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812AB468-4C54-7341-A0B5-014F081E0D37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52154D8C-142F-788B-4B89-D72E9BAD1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4" name="Picture 3" descr="A diagram of a game&#10;&#10;AI-generated content may be incorrect.">
            <a:extLst>
              <a:ext uri="{FF2B5EF4-FFF2-40B4-BE49-F238E27FC236}">
                <a16:creationId xmlns:a16="http://schemas.microsoft.com/office/drawing/2014/main" id="{31D704BA-0869-ADFE-7032-FCA8235072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860"/>
          <a:stretch/>
        </p:blipFill>
        <p:spPr>
          <a:xfrm>
            <a:off x="5090634" y="1309322"/>
            <a:ext cx="2648383" cy="309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57C0-953B-2BDC-E71A-F9A2B92E0FCA}"/>
              </a:ext>
            </a:extLst>
          </p:cNvPr>
          <p:cNvSpPr txBox="1"/>
          <p:nvPr/>
        </p:nvSpPr>
        <p:spPr>
          <a:xfrm>
            <a:off x="5527182" y="4430873"/>
            <a:ext cx="207821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Speaking: - Alex, TL2+</a:t>
            </a:r>
          </a:p>
        </p:txBody>
      </p:sp>
    </p:spTree>
    <p:extLst>
      <p:ext uri="{BB962C8B-B14F-4D97-AF65-F5344CB8AC3E}">
        <p14:creationId xmlns:p14="http://schemas.microsoft.com/office/powerpoint/2010/main" val="81709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338986F5-CB95-6E20-D486-2A7CEFE03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D5AAF670-F833-641B-34D3-5523E797233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B0B00CAA-81DD-9F0D-F059-F8F836E3AB20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19950E3F-54AE-6FA5-CE3B-9A3BD7B39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529" y="3245346"/>
            <a:ext cx="5967198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>
                <a:solidFill>
                  <a:schemeClr val="accent3">
                    <a:lumMod val="10000"/>
                  </a:schemeClr>
                </a:solidFill>
              </a:rPr>
              <a:t>GRASP Breakdown </a:t>
            </a:r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C5A8EF0B-B856-1C3F-57E4-DA0C7A4A9A9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9E2B6EF7-9969-5859-2DE8-04DA79F7601A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B5B8CDAA-5EAD-39D7-BF7D-BC891030889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CF489089-1124-DAD1-CB93-E73FA737784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800FAB0A-D6CE-0A41-D1ED-BB5E80081AA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32E75F4-6261-250E-8239-9548C74D269D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239CE6EB-CBE2-5C72-A788-DCF24CF78D2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B6209108-9DB7-23FE-10E9-A7DAEBDD832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65EDFC6C-3A76-761B-8A58-CD88155E9DD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2962DEE9-C683-4993-E7EC-DE326A98867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423C85F-5294-296D-5598-2BC179E6D30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5B5023F2-D0A8-C539-197A-B1AA5404F252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8DF24D01-069F-59A7-51FB-D0772663F604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91CC665A-C3B2-EC21-CCFD-7E1DF93A19F5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D468493A-40E9-4D47-C555-252C1578B9FB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732385B8-57A4-C5F5-720D-07DF4EFCA79D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79652BC6-253C-938E-740D-16D3776DFBFC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2508D24-27D1-83D4-E67D-4BF04FD33220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2C7E0EA-7AF4-C5AB-1842-755A41804A70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84DDF225-2C78-B5B6-47BD-DBF321A3460B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02792199-D09A-482A-CF59-5D8C69D6ADB8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09D50FF1-93EF-8473-875C-08F74AD38325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953CA37E-53F0-F694-E13E-082927D601C0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EE985592-611A-8990-C150-D796D9A57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0CCAB591-97F6-791A-DEA3-A4D615B77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6FD2F85D-2358-E920-BA39-EF57CD9F2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100" dirty="0">
                <a:solidFill>
                  <a:srgbClr val="0070C0"/>
                </a:solidFill>
              </a:rPr>
              <a:t>TL1:Bidhan</a:t>
            </a:r>
            <a:endParaRPr lang="en-US" sz="1600" b="1" dirty="0">
              <a:solidFill>
                <a:srgbClr val="A2B660"/>
              </a:solidFill>
              <a:latin typeface="Encode Sans Medium"/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4C587DAC-541A-165E-6651-ACA7A0A194CD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821DBC4-FA72-B08E-E593-0D09B5B82CC5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465CB14-588C-B3B2-D040-8D18F8A167F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A92AA46-2544-7EB9-A8CD-91884D43E21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B8E07534-3C26-617A-83AA-B8B7C2EF066C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2ECAEFB9-630C-FC68-23B3-51D70F24C6AC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B4685B9D-BA10-1783-E231-B49D4E05F0A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52384E8F-2D05-565B-F740-157616EB9D0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6F9E116-B5BA-E5E3-53F0-A50B627D863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AA38732-D16E-ADB3-FB65-4377066D100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DCB00EC5-7A72-E228-184C-F98CB7F80901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A8D0E568-409F-08BC-EFFC-1F8A3459110D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0F46DB34-DF79-B199-F738-51F967C7806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9722F092-1979-7A9D-2E32-2A3F09EF8DFC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2F84B115-05A1-2CB2-FE55-34A0F8E312D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A4CFF8CE-022B-95A2-61FE-8A92D840B087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B2FFCEA-7EF3-F746-7D3E-9EC3D676FB23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0751896-47E4-EAFE-0087-91EB972B8105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4F07E610-C565-BFB8-AFF7-44111AA14486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765251ED-E31B-4CFB-A726-D3A11456A2BA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B974A79D-8323-BDD6-5EA7-068AE07EE374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B8026CCE-E935-44AC-7D23-53CF7B568172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6A14A7BA-ACD5-3F20-3576-23BDC869C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87428CA-484D-D077-FDCA-F979D7BA7F6C}"/>
              </a:ext>
            </a:extLst>
          </p:cNvPr>
          <p:cNvSpPr txBox="1">
            <a:spLocks/>
          </p:cNvSpPr>
          <p:nvPr/>
        </p:nvSpPr>
        <p:spPr>
          <a:xfrm>
            <a:off x="471962" y="1118151"/>
            <a:ext cx="7085561" cy="3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r>
              <a:rPr lang="en-US" sz="1600" dirty="0"/>
              <a:t>Contributions: Save System</a:t>
            </a:r>
          </a:p>
          <a:p>
            <a:pPr marL="139700" indent="0">
              <a:buNone/>
            </a:pPr>
            <a:r>
              <a:rPr lang="en-US" sz="1600" dirty="0"/>
              <a:t>   Includes preserving progress during gameplay.</a:t>
            </a:r>
          </a:p>
          <a:p>
            <a:pPr marL="139700" indent="0">
              <a:buNone/>
            </a:pPr>
            <a:r>
              <a:rPr lang="en-US" sz="1600" dirty="0"/>
              <a:t>   Enabling respawn at saved location.</a:t>
            </a:r>
          </a:p>
          <a:p>
            <a:r>
              <a:rPr lang="en-US" sz="1600" dirty="0"/>
              <a:t>Data stored: Player Position (X,Y,Z).</a:t>
            </a:r>
          </a:p>
          <a:p>
            <a:r>
              <a:rPr lang="en-US" sz="1600" dirty="0"/>
              <a:t>Storage: </a:t>
            </a:r>
            <a:r>
              <a:rPr lang="en-US" sz="1600" dirty="0" err="1"/>
              <a:t>PlayerPrefs</a:t>
            </a:r>
            <a:endParaRPr lang="en-US" sz="1600" dirty="0"/>
          </a:p>
          <a:p>
            <a:r>
              <a:rPr lang="en-US" sz="1600" dirty="0"/>
              <a:t>High cohesion and low coupling. </a:t>
            </a:r>
          </a:p>
          <a:p>
            <a:endParaRPr lang="en-US" sz="1600" dirty="0"/>
          </a:p>
          <a:p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AAEBE-5004-3FB8-45B2-917F8F169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19" y="2774208"/>
            <a:ext cx="5085377" cy="17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3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764B8EAB-BABA-B4C6-36EA-C5E86CE9A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43A848E1-F5B4-63EE-67C0-11827C2B2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100">
                <a:solidFill>
                  <a:srgbClr val="0070C0"/>
                </a:solidFill>
              </a:rPr>
              <a:t>TL2:Todd Carter</a:t>
            </a: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AE4AB04B-1954-7F57-5C6E-3B714D71D8D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20E6C1F3-AE6A-A398-B1F9-510EDE1AD40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38C45CF7-8843-A2BB-4AFE-4B14AF4DD53D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ED07FFF-1E7D-2088-DE0C-B9D375C3806D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525F48F-F2CB-4C41-7A5B-ECD0D386FF1C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ED55497E-7929-7409-E4BF-B16CBC6F6D6D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7B74C7F-5DCA-39C4-0F40-622D2950CB7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07C8F19-933D-71B3-3B38-5F1CF576257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FE62ACF-8232-51F8-D4D1-3BEC7614858E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12580D6-0FF7-3773-B7B2-B7DDC4CAD99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D4CECB5D-BEF7-3828-4ED1-6F387F901CFF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2BF63EFE-E500-46CD-84E2-8DC090B0E16A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6D2BDE7E-2281-9BB8-F6B7-BE9232853116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CFDB9152-73BF-45EE-0432-505C70FE383F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51BE6E0E-9E77-CF34-7E61-2C9B461D75C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F2621E2A-E118-A9EC-57B8-5703D907925D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B9EA558-BDC2-D15A-0148-504DCB30D467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A0B0965-715D-E4E9-8F7E-A574388027A3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5C16453F-E349-7F2F-91FB-B7DD3AE0FD0C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2E719480-82D7-1CC0-6689-26DE2A4E3874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02F91DEC-06F1-1C02-6DDE-3485A645CF68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E3F1F8FA-D8AA-76AB-227E-4CB606FAEDC6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F7490D58-7F2E-C890-D811-4D29E234B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725CD0D-DCEA-21FA-EEEA-FD6620C9CD58}"/>
              </a:ext>
            </a:extLst>
          </p:cNvPr>
          <p:cNvSpPr txBox="1">
            <a:spLocks/>
          </p:cNvSpPr>
          <p:nvPr/>
        </p:nvSpPr>
        <p:spPr>
          <a:xfrm>
            <a:off x="472594" y="1008117"/>
            <a:ext cx="4965063" cy="265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139700" indent="0">
              <a:buNone/>
            </a:pPr>
            <a:r>
              <a:rPr lang="en-US" b="1"/>
              <a:t>1. Dialogue system</a:t>
            </a:r>
            <a:endParaRPr lang="en-US"/>
          </a:p>
          <a:p>
            <a:pPr marL="482600" indent="-342900"/>
            <a:r>
              <a:rPr lang="en-US"/>
              <a:t>Dialogue box canvas with a Decorator pattern</a:t>
            </a:r>
          </a:p>
          <a:p>
            <a:pPr marL="482600" indent="-342900"/>
            <a:r>
              <a:rPr lang="en-US"/>
              <a:t>Branching dialogue with multiple choices</a:t>
            </a:r>
          </a:p>
          <a:p>
            <a:pPr marL="482600" indent="-342900"/>
            <a:r>
              <a:rPr lang="en-US"/>
              <a:t>Game events occurring from dialogue choices</a:t>
            </a:r>
          </a:p>
          <a:p>
            <a:pPr marL="139700" indent="0">
              <a:buNone/>
            </a:pPr>
            <a:endParaRPr lang="en-US" b="1"/>
          </a:p>
          <a:p>
            <a:pPr marL="139700" indent="0">
              <a:buNone/>
            </a:pPr>
            <a:r>
              <a:rPr lang="en-US" b="1"/>
              <a:t>2. NPCs</a:t>
            </a:r>
          </a:p>
          <a:p>
            <a:pPr marL="482600" indent="-342900"/>
            <a:r>
              <a:rPr lang="en-US"/>
              <a:t>Combat and hostility response</a:t>
            </a:r>
          </a:p>
          <a:p>
            <a:pPr marL="482600" indent="-342900"/>
            <a:r>
              <a:rPr lang="en-US"/>
              <a:t>Unique animations and sprites</a:t>
            </a:r>
          </a:p>
          <a:p>
            <a:pPr marL="482600" indent="-342900"/>
            <a:endParaRPr lang="en-US"/>
          </a:p>
          <a:p>
            <a:pPr marL="139700" indent="0">
              <a:buNone/>
            </a:pPr>
            <a:r>
              <a:rPr lang="en-US" b="1"/>
              <a:t>3. Writing and storyline</a:t>
            </a:r>
          </a:p>
          <a:p>
            <a:pPr marL="482600" indent="-342900"/>
            <a:r>
              <a:rPr lang="en-US"/>
              <a:t>Dialogue for each NPC</a:t>
            </a:r>
          </a:p>
          <a:p>
            <a:pPr marL="482600" indent="-342900"/>
            <a:r>
              <a:rPr lang="en-US"/>
              <a:t>Created two different methods to reach victory</a:t>
            </a:r>
          </a:p>
          <a:p>
            <a:pPr marL="482600" indent="-342900"/>
            <a:endParaRPr lang="en-US"/>
          </a:p>
          <a:p>
            <a:pPr marL="139700" indent="0">
              <a:buNone/>
            </a:pPr>
            <a:endParaRPr lang="en-US"/>
          </a:p>
          <a:p>
            <a:pPr lvl="1">
              <a:buChar char="●"/>
            </a:pPr>
            <a:endParaRPr lang="en-US"/>
          </a:p>
          <a:p>
            <a:endParaRPr lang="en-US"/>
          </a:p>
        </p:txBody>
      </p:sp>
      <p:pic>
        <p:nvPicPr>
          <p:cNvPr id="4" name="Picture 3" descr="A blue cartoon fish with white background&#10;&#10;AI-generated content may be incorrect.">
            <a:extLst>
              <a:ext uri="{FF2B5EF4-FFF2-40B4-BE49-F238E27FC236}">
                <a16:creationId xmlns:a16="http://schemas.microsoft.com/office/drawing/2014/main" id="{FC912CC3-2C5B-F140-4FCD-A06A9D292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427" y="600336"/>
            <a:ext cx="1999269" cy="1850063"/>
          </a:xfrm>
          <a:prstGeom prst="rect">
            <a:avLst/>
          </a:prstGeom>
        </p:spPr>
      </p:pic>
      <p:pic>
        <p:nvPicPr>
          <p:cNvPr id="5" name="Picture 4" descr="A pixelated cat sitting&#10;&#10;AI-generated content may be incorrect.">
            <a:extLst>
              <a:ext uri="{FF2B5EF4-FFF2-40B4-BE49-F238E27FC236}">
                <a16:creationId xmlns:a16="http://schemas.microsoft.com/office/drawing/2014/main" id="{2A0B14A4-9100-0167-C28E-F7299ACA0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261" y="2586983"/>
            <a:ext cx="2000754" cy="18447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1AD486-7C0A-46D2-1A3A-D4D44152183F}"/>
              </a:ext>
            </a:extLst>
          </p:cNvPr>
          <p:cNvSpPr txBox="1"/>
          <p:nvPr/>
        </p:nvSpPr>
        <p:spPr>
          <a:xfrm>
            <a:off x="471985" y="3784533"/>
            <a:ext cx="49584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25450" indent="-285750">
              <a:buFont typeface="Wingdings"/>
              <a:buChar char="Ø"/>
            </a:pPr>
            <a:r>
              <a:rPr lang="en-US">
                <a:solidFill>
                  <a:srgbClr val="252526"/>
                </a:solidFill>
                <a:latin typeface="Encode Sans Medium"/>
              </a:rPr>
              <a:t>Commonly used stamp coupling for fairly low coupling overall</a:t>
            </a:r>
            <a:endParaRPr lang="en-US">
              <a:latin typeface="Encode Sans Medium"/>
            </a:endParaRPr>
          </a:p>
          <a:p>
            <a:pPr marL="425450" indent="-285750">
              <a:buFont typeface="Wingdings"/>
              <a:buChar char="Ø"/>
            </a:pPr>
            <a:r>
              <a:rPr lang="en-US">
                <a:solidFill>
                  <a:srgbClr val="252526"/>
                </a:solidFill>
                <a:latin typeface="Encode Sans Medium"/>
              </a:rPr>
              <a:t>High sequential and informational cohesion, though became worse towards wrap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056D6-870C-34CE-D4DC-230759E5C529}"/>
              </a:ext>
            </a:extLst>
          </p:cNvPr>
          <p:cNvSpPr txBox="1"/>
          <p:nvPr/>
        </p:nvSpPr>
        <p:spPr>
          <a:xfrm>
            <a:off x="5626967" y="4430873"/>
            <a:ext cx="1978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Speaking: - Todd, TL2</a:t>
            </a:r>
          </a:p>
        </p:txBody>
      </p:sp>
    </p:spTree>
    <p:extLst>
      <p:ext uri="{BB962C8B-B14F-4D97-AF65-F5344CB8AC3E}">
        <p14:creationId xmlns:p14="http://schemas.microsoft.com/office/powerpoint/2010/main" val="319120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99648E33-DF84-F3A6-0A74-EAC087BCC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F34856F9-10AF-8F93-A523-B244871E0A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100">
                <a:solidFill>
                  <a:srgbClr val="0070C0"/>
                </a:solidFill>
              </a:rPr>
              <a:t>TL2+:</a:t>
            </a: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ACA85FAA-3FFA-272E-CD75-D14A03E5AD58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24C36AB5-9B1A-2958-5C9D-17FB8F8577D4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6866D05-1E6B-1F97-2F61-97ECD8AC4F1D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A2E70590-BB46-A2F9-5745-5346D6CDA1C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34D733B-BF6A-314D-22E5-B5B9AFA3013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C96172D6-75BA-B42C-EB5F-30702000591D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6B51036-421A-D966-00B7-3C3A5F5F3DC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556974A-E78A-5EE8-52E2-8322BAA5FF1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6BA7B1E-A7B0-239D-E1CC-555198A21156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7CAB9A0-1D26-F260-17D8-45B16500B1CF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AB8AC8F3-4A0B-2A1C-90D4-B41427D7B3A8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C23840E5-5D77-CADF-D004-06A657A42545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5201B30B-2B18-AF2B-BB7F-6E2EE52468F2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73743E53-AFE2-F0B1-C1A2-958E54C319CA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DFB8A2BE-14FF-E388-A812-914A111EA06F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E6EAABA4-9194-0561-B18F-D8254B4EC55D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A159C86-9114-99E2-51CF-C8494E4D75E4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C72581D-3EB6-3799-1043-A261C69F884B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579A686B-0B70-5398-CE3C-3307AF3DAB2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0DA1BCF5-7585-D571-D1E8-C6D1B6A0C9A4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2981B7F0-12E1-8A52-E60A-F492FA616DFF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AB020571-6C76-CB96-8082-D31397AF774F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D442CEB-6DF7-8B60-1127-C08AA4358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524B83-8D48-2330-B806-41B2A9BA6783}"/>
              </a:ext>
            </a:extLst>
          </p:cNvPr>
          <p:cNvSpPr txBox="1">
            <a:spLocks/>
          </p:cNvSpPr>
          <p:nvPr/>
        </p:nvSpPr>
        <p:spPr>
          <a:xfrm>
            <a:off x="476329" y="914524"/>
            <a:ext cx="4553155" cy="197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139700" indent="0">
              <a:lnSpc>
                <a:spcPct val="150000"/>
              </a:lnSpc>
              <a:buNone/>
            </a:pPr>
            <a:r>
              <a:rPr lang="en-US" b="1"/>
              <a:t>1. Level Design</a:t>
            </a:r>
            <a:endParaRPr lang="en-US"/>
          </a:p>
          <a:p>
            <a:pPr>
              <a:buFont typeface="Arial"/>
              <a:buChar char="•"/>
            </a:pPr>
            <a:r>
              <a:rPr lang="en-US"/>
              <a:t>Individual map layouts for levels 1 through 5</a:t>
            </a:r>
          </a:p>
          <a:p>
            <a:pPr>
              <a:buFont typeface="Arial"/>
              <a:buChar char="•"/>
            </a:pPr>
            <a:r>
              <a:rPr lang="en-US"/>
              <a:t>Level building with a Builder pattern</a:t>
            </a:r>
          </a:p>
          <a:p>
            <a:pPr>
              <a:buFont typeface="Arial"/>
              <a:buChar char="•"/>
            </a:pPr>
            <a:r>
              <a:rPr lang="en-US"/>
              <a:t>Transitions between game areas</a:t>
            </a:r>
          </a:p>
          <a:p>
            <a:pPr>
              <a:buFont typeface="Arial"/>
              <a:buChar char="•"/>
            </a:pPr>
            <a:r>
              <a:rPr lang="en-US"/>
              <a:t>Unique sprites and tile maps for different sections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b="1"/>
              <a:t>2. Terrain Objects</a:t>
            </a:r>
          </a:p>
          <a:p>
            <a:pPr>
              <a:buFont typeface="Arial"/>
              <a:buChar char="•"/>
            </a:pPr>
            <a:r>
              <a:rPr lang="en-US"/>
              <a:t>Effects and responses for 5 different terrain object types</a:t>
            </a:r>
          </a:p>
          <a:p>
            <a:pPr>
              <a:buFont typeface="Arial"/>
              <a:buChar char="•"/>
            </a:pPr>
            <a:r>
              <a:rPr lang="en-US"/>
              <a:t>Various sprites and collision events</a:t>
            </a:r>
          </a:p>
          <a:p>
            <a:pPr>
              <a:buFont typeface="Arial"/>
              <a:buChar char="•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505D9-6EB0-C5AE-F678-6420DDDFB77F}"/>
              </a:ext>
            </a:extLst>
          </p:cNvPr>
          <p:cNvSpPr txBox="1"/>
          <p:nvPr/>
        </p:nvSpPr>
        <p:spPr>
          <a:xfrm>
            <a:off x="551274" y="3446256"/>
            <a:ext cx="4270455" cy="13861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ts val="1650"/>
              </a:lnSpc>
              <a:buFont typeface="Wingdings"/>
              <a:buChar char="Ø"/>
            </a:pPr>
            <a:r>
              <a:rPr lang="en-US">
                <a:solidFill>
                  <a:srgbClr val="252526"/>
                </a:solidFill>
                <a:latin typeface="Encode Sans Medium"/>
              </a:rPr>
              <a:t>Utilized primarily stamp coupling for fairly low overall coupling​</a:t>
            </a:r>
            <a:endParaRPr lang="en-US"/>
          </a:p>
          <a:p>
            <a:pPr>
              <a:lnSpc>
                <a:spcPts val="1650"/>
              </a:lnSpc>
            </a:pPr>
            <a:endParaRPr lang="en-US" sz="600">
              <a:solidFill>
                <a:srgbClr val="252526"/>
              </a:solidFill>
              <a:latin typeface="Encode Sans Medium"/>
            </a:endParaRPr>
          </a:p>
          <a:p>
            <a:pPr marL="228600" indent="-228600">
              <a:lnSpc>
                <a:spcPts val="1650"/>
              </a:lnSpc>
              <a:buFont typeface="Wingdings"/>
              <a:buChar char="Ø"/>
            </a:pPr>
            <a:r>
              <a:rPr lang="en-US">
                <a:solidFill>
                  <a:srgbClr val="252526"/>
                </a:solidFill>
                <a:latin typeface="Encode Sans Medium"/>
              </a:rPr>
              <a:t>Generally high cohesion through a mix of functional, sequential, and informational cohesion</a:t>
            </a:r>
            <a:endParaRPr lang="en-US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100C4F5-F558-D729-E3DF-26E89B4DD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154" y="557302"/>
            <a:ext cx="2775729" cy="1904641"/>
          </a:xfrm>
          <a:prstGeom prst="rect">
            <a:avLst/>
          </a:prstGeom>
        </p:spPr>
      </p:pic>
      <p:pic>
        <p:nvPicPr>
          <p:cNvPr id="5" name="Picture 4" descr="A video game screen with two people in a garment&#10;&#10;AI-generated content may be incorrect.">
            <a:extLst>
              <a:ext uri="{FF2B5EF4-FFF2-40B4-BE49-F238E27FC236}">
                <a16:creationId xmlns:a16="http://schemas.microsoft.com/office/drawing/2014/main" id="{37E11746-FBF2-D10C-CE2D-487632B5F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927" y="2467036"/>
            <a:ext cx="1972847" cy="1960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C1A91-2913-1594-CCC6-8DC06915DB18}"/>
              </a:ext>
            </a:extLst>
          </p:cNvPr>
          <p:cNvSpPr txBox="1"/>
          <p:nvPr/>
        </p:nvSpPr>
        <p:spPr>
          <a:xfrm>
            <a:off x="5527182" y="4430873"/>
            <a:ext cx="207821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Speaking: - Alex, TL2+</a:t>
            </a:r>
          </a:p>
        </p:txBody>
      </p:sp>
    </p:spTree>
    <p:extLst>
      <p:ext uri="{BB962C8B-B14F-4D97-AF65-F5344CB8AC3E}">
        <p14:creationId xmlns:p14="http://schemas.microsoft.com/office/powerpoint/2010/main" val="120660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388D26AF-FA7C-51DA-2006-686C1B36D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34A785A7-6C8C-8015-D9E5-C8D35E51F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100">
                <a:solidFill>
                  <a:srgbClr val="0070C0"/>
                </a:solidFill>
              </a:rPr>
              <a:t>TL2+:</a:t>
            </a: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FD795E92-EACF-9229-01D5-2F77DA887183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AF18B57D-8DFB-9725-AC5E-63062EC08DBA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941DCA4-6708-67C4-B736-AC91E628863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9ACC06C-F376-5B7E-1F34-19C563696B71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F42C250-2D55-3B78-34FA-D564AAFC0B9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2565DAEF-33E3-BF64-7A78-92F596155805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3BA5AD57-E366-AF1E-AD0C-693439C9868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F2CDE8B-8434-8C76-946E-50C3D044A92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32EF79E-45A4-DC8D-6F77-3AB81595561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4D9BE04-7055-B034-9357-5FB12EFD460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32B69D7E-6E2E-4695-4327-E588456AA9AE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1CEF4C4C-176A-77D8-3E00-FD8193323309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73F26B58-B0E8-FD55-36D9-2883FB05D903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17E8FB7F-C464-D335-CD48-17CC1DDECB11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A172935E-2FE0-BFDB-38B9-EE3859253D0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52BEEC07-F50A-0197-DDF7-910B0F7A13FE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03683AA-C5EB-0891-8D64-253535552E32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1C6BA6B-5661-6973-F8C0-2549F366203C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D3A09E92-78EA-0A45-334B-D65E4A920D61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12853ECF-CD6C-DD66-C3B5-62D8BB3C248D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84EC7F6B-660B-0DA0-9179-5B7DDF715669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86A96AB2-BBD8-7D4F-E403-11973CB97A9B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8A00FF30-C0D1-7926-063F-5C771453F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9" name="Picture 8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19B6D936-AC0B-742B-8CBE-66DDCE875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14" y="1288909"/>
            <a:ext cx="6975929" cy="3028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E08CB5-9B99-12E0-845B-68EE9977722D}"/>
              </a:ext>
            </a:extLst>
          </p:cNvPr>
          <p:cNvSpPr txBox="1"/>
          <p:nvPr/>
        </p:nvSpPr>
        <p:spPr>
          <a:xfrm>
            <a:off x="5509039" y="4430873"/>
            <a:ext cx="210542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Speaking: - Alex, TL2+</a:t>
            </a:r>
          </a:p>
        </p:txBody>
      </p:sp>
    </p:spTree>
    <p:extLst>
      <p:ext uri="{BB962C8B-B14F-4D97-AF65-F5344CB8AC3E}">
        <p14:creationId xmlns:p14="http://schemas.microsoft.com/office/powerpoint/2010/main" val="268434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Y2K Console Style MK Campaign by Slidesgo">
  <a:themeElements>
    <a:clrScheme name="Simple Light">
      <a:dk1>
        <a:srgbClr val="252526"/>
      </a:dk1>
      <a:lt1>
        <a:srgbClr val="A2B660"/>
      </a:lt1>
      <a:dk2>
        <a:srgbClr val="0367A6"/>
      </a:dk2>
      <a:lt2>
        <a:srgbClr val="0378A6"/>
      </a:lt2>
      <a:accent1>
        <a:srgbClr val="AFBDB8"/>
      </a:accent1>
      <a:accent2>
        <a:srgbClr val="A4B0AB"/>
      </a:accent2>
      <a:accent3>
        <a:srgbClr val="CDD3D1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20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Y2K Console Style MK Campaign by Slidesgo</vt:lpstr>
      <vt:lpstr>Green Sky Games</vt:lpstr>
      <vt:lpstr>Post Mortem</vt:lpstr>
      <vt:lpstr>PowerPoint Presentation</vt:lpstr>
      <vt:lpstr>Team Member Breakdown</vt:lpstr>
      <vt:lpstr>GRASP Breakdown </vt:lpstr>
      <vt:lpstr>TL1:Bidhan</vt:lpstr>
      <vt:lpstr>TL2:Todd Carter</vt:lpstr>
      <vt:lpstr>TL2+:</vt:lpstr>
      <vt:lpstr>TL2+:</vt:lpstr>
      <vt:lpstr>TL3:</vt:lpstr>
      <vt:lpstr>TL4:</vt:lpstr>
      <vt:lpstr>TL5: Hengyi Tian</vt:lpstr>
      <vt:lpstr>TL6:Liz </vt:lpstr>
      <vt:lpstr>Project Improvements </vt:lpstr>
      <vt:lpstr>How to break down the project better</vt:lpstr>
      <vt:lpstr>Course Improvements </vt:lpstr>
      <vt:lpstr>How to make the course better. </vt:lpstr>
      <vt:lpstr>Pair Programming </vt:lpstr>
      <vt:lpstr>Pair Programming: Game Prologue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darkl</dc:creator>
  <cp:revision>107</cp:revision>
  <dcterms:modified xsi:type="dcterms:W3CDTF">2025-04-22T04:43:05Z</dcterms:modified>
</cp:coreProperties>
</file>